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8" r:id="rId1"/>
  </p:sldMasterIdLst>
  <p:notesMasterIdLst>
    <p:notesMasterId r:id="rId3"/>
  </p:notesMasterIdLst>
  <p:sldIdLst>
    <p:sldId id="256" r:id="rId2"/>
  </p:sldIdLst>
  <p:sldSz cx="25203150" cy="32404050"/>
  <p:notesSz cx="6856413" cy="9083675"/>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Century Gothic" panose="020B0502020202020204" pitchFamily="34" charset="0"/>
      <p:regular r:id="rId10"/>
      <p:bold r:id="rId11"/>
      <p:italic r:id="rId12"/>
      <p:boldItalic r:id="rId13"/>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8" autoAdjust="0"/>
  </p:normalViewPr>
  <p:slideViewPr>
    <p:cSldViewPr snapToGrid="0">
      <p:cViewPr>
        <p:scale>
          <a:sx n="30" d="100"/>
          <a:sy n="30" d="100"/>
        </p:scale>
        <p:origin x="1445" y="-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7C460-2B7F-443D-8496-B23C4E9226A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tr-TR"/>
        </a:p>
      </dgm:t>
    </dgm:pt>
    <dgm:pt modelId="{CDC883C5-77C9-4626-AD0E-3DEE4C8E727F}">
      <dgm:prSet phldrT="[Metin]" custT="1"/>
      <dgm:spPr/>
      <dgm:t>
        <a:bodyPr/>
        <a:lstStyle/>
        <a:p>
          <a:r>
            <a:rPr lang="tr-TR" sz="2400" b="1" dirty="0" err="1">
              <a:latin typeface="Times New Roman" panose="02020603050405020304" pitchFamily="18" charset="0"/>
              <a:cs typeface="Times New Roman" panose="02020603050405020304" pitchFamily="18" charset="0"/>
            </a:rPr>
            <a:t>Results</a:t>
          </a:r>
          <a:endParaRPr lang="tr-TR" sz="2400" b="1" dirty="0">
            <a:latin typeface="Times New Roman" panose="02020603050405020304" pitchFamily="18" charset="0"/>
            <a:cs typeface="Times New Roman" panose="02020603050405020304" pitchFamily="18" charset="0"/>
          </a:endParaRPr>
        </a:p>
      </dgm:t>
    </dgm:pt>
    <dgm:pt modelId="{19186C75-76A0-42FF-B7AE-0D5D1F653E6A}" type="parTrans" cxnId="{85580670-AE72-48E5-A0BE-3DA7667502F9}">
      <dgm:prSet/>
      <dgm:spPr/>
      <dgm:t>
        <a:bodyPr/>
        <a:lstStyle/>
        <a:p>
          <a:endParaRPr lang="tr-TR"/>
        </a:p>
      </dgm:t>
    </dgm:pt>
    <dgm:pt modelId="{DDC4CEC1-8D95-48A6-B776-3D5B0217AEFA}" type="sibTrans" cxnId="{85580670-AE72-48E5-A0BE-3DA7667502F9}">
      <dgm:prSet/>
      <dgm:spPr/>
      <dgm:t>
        <a:bodyPr/>
        <a:lstStyle/>
        <a:p>
          <a:endParaRPr lang="tr-TR"/>
        </a:p>
      </dgm:t>
    </dgm:pt>
    <dgm:pt modelId="{14F6C11A-3003-4E2B-A910-4F32740D13E4}">
      <dgm:prSet phldrT="[Metin]" custT="1"/>
      <dgm:spPr/>
      <dgm:t>
        <a:bodyPr/>
        <a:lstStyle/>
        <a:p>
          <a:r>
            <a:rPr lang="tr-TR" sz="2400" b="1" dirty="0" err="1">
              <a:latin typeface="Times New Roman" panose="02020603050405020304" pitchFamily="18" charset="0"/>
              <a:cs typeface="Times New Roman" panose="02020603050405020304" pitchFamily="18" charset="0"/>
            </a:rPr>
            <a:t>Table</a:t>
          </a:r>
          <a:r>
            <a:rPr lang="tr-TR" sz="2400" b="1" dirty="0">
              <a:latin typeface="Times New Roman" panose="02020603050405020304" pitchFamily="18" charset="0"/>
              <a:cs typeface="Times New Roman" panose="02020603050405020304" pitchFamily="18" charset="0"/>
            </a:rPr>
            <a:t> 3. </a:t>
          </a:r>
          <a:r>
            <a:rPr lang="tr-TR" sz="2400" b="1" dirty="0" err="1">
              <a:latin typeface="Times New Roman" panose="02020603050405020304" pitchFamily="18" charset="0"/>
              <a:cs typeface="Times New Roman" panose="02020603050405020304" pitchFamily="18" charset="0"/>
            </a:rPr>
            <a:t>Subgroups</a:t>
          </a:r>
          <a:r>
            <a:rPr lang="tr-TR" sz="2400" b="1" dirty="0">
              <a:latin typeface="Times New Roman" panose="02020603050405020304" pitchFamily="18" charset="0"/>
              <a:cs typeface="Times New Roman" panose="02020603050405020304" pitchFamily="18" charset="0"/>
            </a:rPr>
            <a:t> of </a:t>
          </a:r>
          <a:r>
            <a:rPr lang="tr-TR" sz="2400" b="1" dirty="0" err="1">
              <a:latin typeface="Times New Roman" panose="02020603050405020304" pitchFamily="18" charset="0"/>
              <a:cs typeface="Times New Roman" panose="02020603050405020304" pitchFamily="18" charset="0"/>
            </a:rPr>
            <a:t>Children’s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Quality</a:t>
          </a:r>
          <a:r>
            <a:rPr lang="tr-TR" sz="2400" b="1" dirty="0">
              <a:latin typeface="Times New Roman" panose="02020603050405020304" pitchFamily="18" charset="0"/>
              <a:cs typeface="Times New Roman" panose="02020603050405020304" pitchFamily="18" charset="0"/>
            </a:rPr>
            <a:t> of Life </a:t>
          </a:r>
          <a:r>
            <a:rPr lang="tr-TR" sz="2400" b="1" dirty="0" err="1">
              <a:latin typeface="Times New Roman" panose="02020603050405020304" pitchFamily="18" charset="0"/>
              <a:cs typeface="Times New Roman" panose="02020603050405020304" pitchFamily="18" charset="0"/>
            </a:rPr>
            <a:t>Scale</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PedsQL</a:t>
          </a:r>
          <a:r>
            <a:rPr lang="tr-TR" sz="2400" b="1" dirty="0">
              <a:latin typeface="Times New Roman" panose="02020603050405020304" pitchFamily="18" charset="0"/>
              <a:cs typeface="Times New Roman" panose="02020603050405020304" pitchFamily="18" charset="0"/>
            </a:rPr>
            <a:t>)</a:t>
          </a:r>
        </a:p>
      </dgm:t>
    </dgm:pt>
    <dgm:pt modelId="{2B91844E-ED83-45FF-84D1-D627DC72FA92}" type="parTrans" cxnId="{AD00711C-D022-41D6-9D4C-A41DA929952A}">
      <dgm:prSet/>
      <dgm:spPr/>
      <dgm:t>
        <a:bodyPr/>
        <a:lstStyle/>
        <a:p>
          <a:endParaRPr lang="tr-TR"/>
        </a:p>
      </dgm:t>
    </dgm:pt>
    <dgm:pt modelId="{075147E0-2C5A-447B-8478-5EEC18D7D1B1}" type="sibTrans" cxnId="{AD00711C-D022-41D6-9D4C-A41DA929952A}">
      <dgm:prSet/>
      <dgm:spPr/>
      <dgm:t>
        <a:bodyPr/>
        <a:lstStyle/>
        <a:p>
          <a:endParaRPr lang="tr-TR"/>
        </a:p>
      </dgm:t>
    </dgm:pt>
    <dgm:pt modelId="{D49DF84A-E0DE-44FB-A88D-F35BA5A8B4B2}">
      <dgm:prSet phldrT="[Metin]" custT="1"/>
      <dgm:spPr/>
      <dgm:t>
        <a:bodyPr/>
        <a:lstStyle/>
        <a:p>
          <a:r>
            <a:rPr lang="tr-TR" sz="2400" b="1" dirty="0" err="1">
              <a:latin typeface="Times New Roman" panose="02020603050405020304" pitchFamily="18" charset="0"/>
              <a:cs typeface="Times New Roman" panose="02020603050405020304" pitchFamily="18" charset="0"/>
            </a:rPr>
            <a:t>Discussion</a:t>
          </a:r>
          <a:endParaRPr lang="tr-TR" sz="2400" b="1" dirty="0">
            <a:latin typeface="Times New Roman" panose="02020603050405020304" pitchFamily="18" charset="0"/>
            <a:cs typeface="Times New Roman" panose="02020603050405020304" pitchFamily="18" charset="0"/>
          </a:endParaRPr>
        </a:p>
      </dgm:t>
    </dgm:pt>
    <dgm:pt modelId="{F3D5EC9A-DD78-4662-A60D-0048762A1906}" type="parTrans" cxnId="{A2D1E992-C760-42AB-AFE4-57E01E6D374A}">
      <dgm:prSet/>
      <dgm:spPr/>
      <dgm:t>
        <a:bodyPr/>
        <a:lstStyle/>
        <a:p>
          <a:endParaRPr lang="tr-TR"/>
        </a:p>
      </dgm:t>
    </dgm:pt>
    <dgm:pt modelId="{413DA3E5-B1FD-4F7E-8DA5-CDE604E39DBE}" type="sibTrans" cxnId="{A2D1E992-C760-42AB-AFE4-57E01E6D374A}">
      <dgm:prSet/>
      <dgm:spPr/>
      <dgm:t>
        <a:bodyPr/>
        <a:lstStyle/>
        <a:p>
          <a:endParaRPr lang="tr-TR"/>
        </a:p>
      </dgm:t>
    </dgm:pt>
    <dgm:pt modelId="{B57E9260-536F-4789-8300-7B5AAD695412}">
      <dgm:prSet phldrT="[Metin]" custT="1"/>
      <dgm:spPr/>
      <dgm:t>
        <a:bodyPr/>
        <a:lstStyle/>
        <a:p>
          <a:r>
            <a:rPr lang="tr-TR" sz="2400" b="1" dirty="0" err="1">
              <a:latin typeface="Times New Roman" panose="02020603050405020304" pitchFamily="18" charset="0"/>
              <a:cs typeface="Times New Roman" panose="02020603050405020304" pitchFamily="18" charset="0"/>
            </a:rPr>
            <a:t>Conclusion</a:t>
          </a:r>
          <a:endParaRPr lang="tr-TR" sz="2400" b="1" dirty="0">
            <a:latin typeface="Times New Roman" panose="02020603050405020304" pitchFamily="18" charset="0"/>
            <a:cs typeface="Times New Roman" panose="02020603050405020304" pitchFamily="18" charset="0"/>
          </a:endParaRPr>
        </a:p>
      </dgm:t>
    </dgm:pt>
    <dgm:pt modelId="{2B70164B-684F-4B55-A052-B11B29BCCB74}" type="parTrans" cxnId="{7E21C0DF-03F0-418C-9479-0637079EED02}">
      <dgm:prSet/>
      <dgm:spPr/>
      <dgm:t>
        <a:bodyPr/>
        <a:lstStyle/>
        <a:p>
          <a:endParaRPr lang="tr-TR"/>
        </a:p>
      </dgm:t>
    </dgm:pt>
    <dgm:pt modelId="{DFB96E69-45D1-4708-BA5F-7FD7F4923112}" type="sibTrans" cxnId="{7E21C0DF-03F0-418C-9479-0637079EED02}">
      <dgm:prSet/>
      <dgm:spPr/>
      <dgm:t>
        <a:bodyPr/>
        <a:lstStyle/>
        <a:p>
          <a:endParaRPr lang="tr-TR"/>
        </a:p>
      </dgm:t>
    </dgm:pt>
    <dgm:pt modelId="{F64D114E-D447-4391-B0E2-76DD937E7E70}">
      <dgm:prSet phldrT="[Metin]" custT="1"/>
      <dgm:spPr/>
      <dgm:t>
        <a:bodyPr/>
        <a:lstStyle/>
        <a:p>
          <a:r>
            <a:rPr lang="tr-TR" sz="2400" b="1" dirty="0" err="1">
              <a:latin typeface="Times New Roman" panose="02020603050405020304" pitchFamily="18" charset="0"/>
              <a:cs typeface="Times New Roman" panose="02020603050405020304" pitchFamily="18" charset="0"/>
            </a:rPr>
            <a:t>References</a:t>
          </a:r>
          <a:endParaRPr lang="tr-TR" sz="2400" b="1" dirty="0">
            <a:latin typeface="Times New Roman" panose="02020603050405020304" pitchFamily="18" charset="0"/>
            <a:cs typeface="Times New Roman" panose="02020603050405020304" pitchFamily="18" charset="0"/>
          </a:endParaRPr>
        </a:p>
      </dgm:t>
    </dgm:pt>
    <dgm:pt modelId="{B78DBB1E-9981-4EE6-A468-4356A128F173}" type="parTrans" cxnId="{DB566E55-4AC6-4C94-8C22-FE844F808CC0}">
      <dgm:prSet/>
      <dgm:spPr/>
      <dgm:t>
        <a:bodyPr/>
        <a:lstStyle/>
        <a:p>
          <a:endParaRPr lang="tr-TR"/>
        </a:p>
      </dgm:t>
    </dgm:pt>
    <dgm:pt modelId="{8186CC90-7B43-445A-A573-74F039A43405}" type="sibTrans" cxnId="{DB566E55-4AC6-4C94-8C22-FE844F808CC0}">
      <dgm:prSet/>
      <dgm:spPr/>
      <dgm:t>
        <a:bodyPr/>
        <a:lstStyle/>
        <a:p>
          <a:endParaRPr lang="tr-TR"/>
        </a:p>
      </dgm:t>
    </dgm:pt>
    <dgm:pt modelId="{5376F640-24EE-4328-9FEE-DCA980606C71}">
      <dgm:prSet phldrT="[Metin]" custT="1"/>
      <dgm:spPr/>
      <dgm:t>
        <a:bodyPr/>
        <a:lstStyle/>
        <a:p>
          <a:endParaRPr lang="tr-TR" sz="2400" dirty="0">
            <a:latin typeface="Times New Roman" panose="02020603050405020304" pitchFamily="18" charset="0"/>
            <a:cs typeface="Times New Roman" panose="02020603050405020304" pitchFamily="18" charset="0"/>
          </a:endParaRPr>
        </a:p>
      </dgm:t>
    </dgm:pt>
    <dgm:pt modelId="{EE4A4174-C598-428D-AA6A-7FE46A869D1D}" type="parTrans" cxnId="{D9495896-A97F-4AEC-B1A8-B73BE2982D7D}">
      <dgm:prSet/>
      <dgm:spPr/>
      <dgm:t>
        <a:bodyPr/>
        <a:lstStyle/>
        <a:p>
          <a:endParaRPr lang="tr-TR"/>
        </a:p>
      </dgm:t>
    </dgm:pt>
    <dgm:pt modelId="{ED6B2D4B-F683-4E4B-BCF5-A488A5FEC6F9}" type="sibTrans" cxnId="{D9495896-A97F-4AEC-B1A8-B73BE2982D7D}">
      <dgm:prSet/>
      <dgm:spPr/>
      <dgm:t>
        <a:bodyPr/>
        <a:lstStyle/>
        <a:p>
          <a:endParaRPr lang="tr-TR"/>
        </a:p>
      </dgm:t>
    </dgm:pt>
    <dgm:pt modelId="{DFE8AB18-3D9F-43FE-856F-DC317A79F2DD}">
      <dgm:prSet phldrT="[Metin]" custT="1"/>
      <dgm:spPr/>
      <dgm:t>
        <a:bodyPr/>
        <a:lstStyle/>
        <a:p>
          <a:r>
            <a:rPr lang="en-US" sz="2400" dirty="0">
              <a:latin typeface="Times New Roman" panose="02020603050405020304" pitchFamily="18" charset="0"/>
              <a:cs typeface="Times New Roman" panose="02020603050405020304" pitchFamily="18" charset="0"/>
            </a:rPr>
            <a:t>FMF is a chronic disease. Low quality of life is a feature of chronic diseases. In our study, the quality of life was found to be low in children with FMF, and this information is compatible with the literature. In our study, depression was found to be significantly higher in FMF patients compared to the control group. Studies have shown inconsistent information about depression in FMF patients. More work is needed on this subject. In our study, anxiety was not found to be significant in FMF patients, this may be because we did not collect enough patient groups. Our study is the first study to the best of our knowledge that examines whether there is peer bullying in FMF patients; but no significant results were obtained. There is a need to work with a larger group.</a:t>
          </a:r>
          <a:endParaRPr lang="tr-TR" sz="2400" dirty="0">
            <a:latin typeface="Times New Roman" panose="02020603050405020304" pitchFamily="18" charset="0"/>
            <a:cs typeface="Times New Roman" panose="02020603050405020304" pitchFamily="18" charset="0"/>
          </a:endParaRPr>
        </a:p>
      </dgm:t>
    </dgm:pt>
    <dgm:pt modelId="{A182E52D-81FD-474E-8646-49C12D56130B}" type="parTrans" cxnId="{CF350DA1-767A-4FA8-8A0A-D14B02CD423D}">
      <dgm:prSet/>
      <dgm:spPr/>
      <dgm:t>
        <a:bodyPr/>
        <a:lstStyle/>
        <a:p>
          <a:endParaRPr lang="tr-TR"/>
        </a:p>
      </dgm:t>
    </dgm:pt>
    <dgm:pt modelId="{D3F9867D-A54C-4789-AB8F-D27653323E1C}" type="sibTrans" cxnId="{CF350DA1-767A-4FA8-8A0A-D14B02CD423D}">
      <dgm:prSet/>
      <dgm:spPr/>
      <dgm:t>
        <a:bodyPr/>
        <a:lstStyle/>
        <a:p>
          <a:endParaRPr lang="tr-TR"/>
        </a:p>
      </dgm:t>
    </dgm:pt>
    <dgm:pt modelId="{64532875-E9CA-4DD1-95A2-8593437583F1}">
      <dgm:prSet phldrT="[Metin]" custT="1"/>
      <dgm:spPr/>
      <dgm:t>
        <a:bodyPr/>
        <a:lstStyle/>
        <a:p>
          <a:r>
            <a:rPr lang="tr-TR" sz="2400" dirty="0" err="1">
              <a:latin typeface="Times New Roman" panose="02020603050405020304" pitchFamily="18" charset="0"/>
              <a:cs typeface="Times New Roman" panose="02020603050405020304" pitchFamily="18" charset="0"/>
            </a:rPr>
            <a:t>Our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results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showed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that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 </a:t>
          </a:r>
          <a:r>
            <a:rPr lang="tr-TR" sz="2400" dirty="0" err="1">
              <a:latin typeface="Times New Roman" panose="02020603050405020304" pitchFamily="18" charset="0"/>
              <a:cs typeface="Times New Roman" panose="02020603050405020304" pitchFamily="18" charset="0"/>
            </a:rPr>
            <a:t>may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follow-up</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support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from</a:t>
          </a:r>
          <a:r>
            <a:rPr lang="tr-TR" sz="2400" dirty="0">
              <a:latin typeface="Times New Roman" panose="02020603050405020304" pitchFamily="18" charset="0"/>
              <a:cs typeface="Times New Roman" panose="02020603050405020304" pitchFamily="18" charset="0"/>
            </a:rPr>
            <a:t> a </a:t>
          </a:r>
          <a:r>
            <a:rPr lang="tr-TR" sz="2400" dirty="0" err="1">
              <a:latin typeface="Times New Roman" panose="02020603050405020304" pitchFamily="18" charset="0"/>
              <a:cs typeface="Times New Roman" panose="02020603050405020304" pitchFamily="18" charset="0"/>
            </a:rPr>
            <a:t>psychiatric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perspective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Their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quality</a:t>
          </a:r>
          <a:r>
            <a:rPr lang="tr-TR" sz="2400" dirty="0">
              <a:latin typeface="Times New Roman" panose="02020603050405020304" pitchFamily="18" charset="0"/>
              <a:cs typeface="Times New Roman" panose="02020603050405020304" pitchFamily="18" charset="0"/>
            </a:rPr>
            <a:t> of life </a:t>
          </a:r>
          <a:r>
            <a:rPr lang="tr-TR" sz="2400" dirty="0" err="1">
              <a:latin typeface="Times New Roman" panose="02020603050405020304" pitchFamily="18" charset="0"/>
              <a:cs typeface="Times New Roman" panose="02020603050405020304" pitchFamily="18" charset="0"/>
            </a:rPr>
            <a:t>decreased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frequency</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depression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increased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compared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without</a:t>
          </a:r>
          <a:r>
            <a:rPr lang="tr-TR" sz="2400" dirty="0">
              <a:latin typeface="Times New Roman" panose="02020603050405020304" pitchFamily="18" charset="0"/>
              <a:cs typeface="Times New Roman" panose="02020603050405020304" pitchFamily="18" charset="0"/>
            </a:rPr>
            <a:t> FMF. </a:t>
          </a:r>
          <a:r>
            <a:rPr lang="tr-TR" sz="2400" dirty="0" err="1">
              <a:latin typeface="Times New Roman" panose="02020603050405020304" pitchFamily="18" charset="0"/>
              <a:cs typeface="Times New Roman" panose="02020603050405020304" pitchFamily="18" charset="0"/>
            </a:rPr>
            <a:t>Future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studies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larger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cohorts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needed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evaluate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psychological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symptoms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peer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bullying</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a:t>
          </a:r>
        </a:p>
      </dgm:t>
    </dgm:pt>
    <dgm:pt modelId="{5FC99824-C728-4C75-8DC5-70924C9820EC}" type="parTrans" cxnId="{BF142F50-4C10-4E09-966A-FCA9650F23C0}">
      <dgm:prSet/>
      <dgm:spPr/>
      <dgm:t>
        <a:bodyPr/>
        <a:lstStyle/>
        <a:p>
          <a:endParaRPr lang="tr-TR"/>
        </a:p>
      </dgm:t>
    </dgm:pt>
    <dgm:pt modelId="{7C0EA597-62B4-42E2-B605-369A0F2A1F3F}" type="sibTrans" cxnId="{BF142F50-4C10-4E09-966A-FCA9650F23C0}">
      <dgm:prSet/>
      <dgm:spPr/>
      <dgm:t>
        <a:bodyPr/>
        <a:lstStyle/>
        <a:p>
          <a:endParaRPr lang="tr-TR"/>
        </a:p>
      </dgm:t>
    </dgm:pt>
    <dgm:pt modelId="{B7CEE9F7-4511-462F-A437-ED1635C35B48}">
      <dgm:prSet phldrT="[Metin]" custT="1"/>
      <dgm:spPr/>
      <dgm:t>
        <a:bodyPr/>
        <a:lstStyle/>
        <a:p>
          <a:r>
            <a:rPr lang="tr-TR" sz="2400" dirty="0">
              <a:latin typeface="Times New Roman" panose="02020603050405020304" pitchFamily="18" charset="0"/>
              <a:cs typeface="Times New Roman" panose="02020603050405020304" pitchFamily="18" charset="0"/>
            </a:rPr>
            <a:t>1. </a:t>
          </a:r>
          <a:r>
            <a:rPr lang="tr-TR" sz="2400" dirty="0" err="1">
              <a:latin typeface="Times New Roman" panose="02020603050405020304" pitchFamily="18" charset="0"/>
              <a:cs typeface="Times New Roman" panose="02020603050405020304" pitchFamily="18" charset="0"/>
            </a:rPr>
            <a:t>Alghamdi</a:t>
          </a:r>
          <a:r>
            <a:rPr lang="tr-TR" sz="2400" dirty="0">
              <a:latin typeface="Times New Roman" panose="02020603050405020304" pitchFamily="18" charset="0"/>
              <a:cs typeface="Times New Roman" panose="02020603050405020304" pitchFamily="18" charset="0"/>
            </a:rPr>
            <a:t>, M. (2017). </a:t>
          </a:r>
          <a:r>
            <a:rPr lang="tr-TR" sz="2400" dirty="0" err="1">
              <a:latin typeface="Times New Roman" panose="02020603050405020304" pitchFamily="18" charset="0"/>
              <a:cs typeface="Times New Roman" panose="02020603050405020304" pitchFamily="18" charset="0"/>
            </a:rPr>
            <a:t>Familial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Mediterranean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fever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review</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literature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Clinical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rheumatology</a:t>
          </a:r>
          <a:r>
            <a:rPr lang="tr-TR" sz="2400" dirty="0">
              <a:latin typeface="Times New Roman" panose="02020603050405020304" pitchFamily="18" charset="0"/>
              <a:cs typeface="Times New Roman" panose="02020603050405020304" pitchFamily="18" charset="0"/>
            </a:rPr>
            <a:t>, 36(8), 1707-1713.</a:t>
          </a:r>
        </a:p>
      </dgm:t>
    </dgm:pt>
    <dgm:pt modelId="{60428C10-98E9-439B-B434-76DE2F97FC34}" type="parTrans" cxnId="{B730E494-6B5A-4E34-A4FA-B4847795AA2A}">
      <dgm:prSet/>
      <dgm:spPr/>
      <dgm:t>
        <a:bodyPr/>
        <a:lstStyle/>
        <a:p>
          <a:endParaRPr lang="tr-TR"/>
        </a:p>
      </dgm:t>
    </dgm:pt>
    <dgm:pt modelId="{05DFFDB7-73AB-4EC4-8F92-1BB04B408BCF}" type="sibTrans" cxnId="{B730E494-6B5A-4E34-A4FA-B4847795AA2A}">
      <dgm:prSet/>
      <dgm:spPr/>
      <dgm:t>
        <a:bodyPr/>
        <a:lstStyle/>
        <a:p>
          <a:endParaRPr lang="tr-TR"/>
        </a:p>
      </dgm:t>
    </dgm:pt>
    <dgm:pt modelId="{F03223FB-DDA0-430A-92C9-963AD0E98D97}">
      <dgm:prSet custT="1"/>
      <dgm:spPr/>
      <dgm:t>
        <a:bodyPr/>
        <a:lstStyle/>
        <a:p>
          <a:r>
            <a:rPr lang="tr-TR" sz="2400" dirty="0">
              <a:latin typeface="Times New Roman" panose="02020603050405020304" pitchFamily="18" charset="0"/>
              <a:cs typeface="Times New Roman" panose="02020603050405020304" pitchFamily="18" charset="0"/>
            </a:rPr>
            <a:t>2. </a:t>
          </a:r>
          <a:r>
            <a:rPr lang="tr-TR" sz="2400" dirty="0" err="1">
              <a:latin typeface="Times New Roman" panose="02020603050405020304" pitchFamily="18" charset="0"/>
              <a:cs typeface="Times New Roman" panose="02020603050405020304" pitchFamily="18" charset="0"/>
            </a:rPr>
            <a:t>Duruoz</a:t>
          </a:r>
          <a:r>
            <a:rPr lang="tr-TR" sz="2400" dirty="0">
              <a:latin typeface="Times New Roman" panose="02020603050405020304" pitchFamily="18" charset="0"/>
              <a:cs typeface="Times New Roman" panose="02020603050405020304" pitchFamily="18" charset="0"/>
            </a:rPr>
            <a:t>, M. T., </a:t>
          </a:r>
          <a:r>
            <a:rPr lang="tr-TR" sz="2400" dirty="0" err="1">
              <a:latin typeface="Times New Roman" panose="02020603050405020304" pitchFamily="18" charset="0"/>
              <a:cs typeface="Times New Roman" panose="02020603050405020304" pitchFamily="18" charset="0"/>
            </a:rPr>
            <a:t>Unal</a:t>
          </a:r>
          <a:r>
            <a:rPr lang="tr-TR" sz="2400" dirty="0">
              <a:latin typeface="Times New Roman" panose="02020603050405020304" pitchFamily="18" charset="0"/>
              <a:cs typeface="Times New Roman" panose="02020603050405020304" pitchFamily="18" charset="0"/>
            </a:rPr>
            <a:t>, C., </a:t>
          </a:r>
          <a:r>
            <a:rPr lang="tr-TR" sz="2400" dirty="0" err="1">
              <a:latin typeface="Times New Roman" panose="02020603050405020304" pitchFamily="18" charset="0"/>
              <a:cs typeface="Times New Roman" panose="02020603050405020304" pitchFamily="18" charset="0"/>
            </a:rPr>
            <a:t>Bingul</a:t>
          </a:r>
          <a:r>
            <a:rPr lang="tr-TR" sz="2400" dirty="0">
              <a:latin typeface="Times New Roman" panose="02020603050405020304" pitchFamily="18" charset="0"/>
              <a:cs typeface="Times New Roman" panose="02020603050405020304" pitchFamily="18" charset="0"/>
            </a:rPr>
            <a:t>, D. K., &amp; </a:t>
          </a:r>
          <a:r>
            <a:rPr lang="tr-TR" sz="2400" dirty="0" err="1">
              <a:latin typeface="Times New Roman" panose="02020603050405020304" pitchFamily="18" charset="0"/>
              <a:cs typeface="Times New Roman" panose="02020603050405020304" pitchFamily="18" charset="0"/>
            </a:rPr>
            <a:t>Ulutatar</a:t>
          </a:r>
          <a:r>
            <a:rPr lang="tr-TR" sz="2400" dirty="0">
              <a:latin typeface="Times New Roman" panose="02020603050405020304" pitchFamily="18" charset="0"/>
              <a:cs typeface="Times New Roman" panose="02020603050405020304" pitchFamily="18" charset="0"/>
            </a:rPr>
            <a:t>, F. (2018). </a:t>
          </a:r>
          <a:r>
            <a:rPr lang="tr-TR" sz="2400" dirty="0" err="1">
              <a:latin typeface="Times New Roman" panose="02020603050405020304" pitchFamily="18" charset="0"/>
              <a:cs typeface="Times New Roman" panose="02020603050405020304" pitchFamily="18" charset="0"/>
            </a:rPr>
            <a:t>Fatigue</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familial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Mediterranean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fever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relations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other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clinical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parameters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Rheumatology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international</a:t>
          </a:r>
          <a:r>
            <a:rPr lang="tr-TR" sz="2400" dirty="0">
              <a:latin typeface="Times New Roman" panose="02020603050405020304" pitchFamily="18" charset="0"/>
              <a:cs typeface="Times New Roman" panose="02020603050405020304" pitchFamily="18" charset="0"/>
            </a:rPr>
            <a:t>, 38(1), 75-81.</a:t>
          </a:r>
        </a:p>
      </dgm:t>
    </dgm:pt>
    <dgm:pt modelId="{2388F38C-B36A-4AF6-A8A5-63436DE44B2A}" type="parTrans" cxnId="{4FD07A41-D67B-4C63-87BD-763B3698CC14}">
      <dgm:prSet/>
      <dgm:spPr/>
      <dgm:t>
        <a:bodyPr/>
        <a:lstStyle/>
        <a:p>
          <a:endParaRPr lang="tr-TR"/>
        </a:p>
      </dgm:t>
    </dgm:pt>
    <dgm:pt modelId="{A96E640D-CE3C-4487-9F7F-1D5AB89DD302}" type="sibTrans" cxnId="{4FD07A41-D67B-4C63-87BD-763B3698CC14}">
      <dgm:prSet/>
      <dgm:spPr/>
      <dgm:t>
        <a:bodyPr/>
        <a:lstStyle/>
        <a:p>
          <a:endParaRPr lang="tr-TR"/>
        </a:p>
      </dgm:t>
    </dgm:pt>
    <dgm:pt modelId="{8086B33E-8C5A-4897-8105-DBD7590D6DBB}">
      <dgm:prSet custT="1"/>
      <dgm:spPr/>
      <dgm:t>
        <a:bodyPr/>
        <a:lstStyle/>
        <a:p>
          <a:r>
            <a:rPr lang="tr-TR" sz="2400" dirty="0">
              <a:latin typeface="Times New Roman" panose="02020603050405020304" pitchFamily="18" charset="0"/>
              <a:cs typeface="Times New Roman" panose="02020603050405020304" pitchFamily="18" charset="0"/>
            </a:rPr>
            <a:t>3. do </a:t>
          </a:r>
          <a:r>
            <a:rPr lang="tr-TR" sz="2400" dirty="0" err="1">
              <a:latin typeface="Times New Roman" panose="02020603050405020304" pitchFamily="18" charset="0"/>
              <a:cs typeface="Times New Roman" panose="02020603050405020304" pitchFamily="18" charset="0"/>
            </a:rPr>
            <a:t>Nascimento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Andrade</a:t>
          </a:r>
          <a:r>
            <a:rPr lang="tr-TR" sz="2400" dirty="0">
              <a:latin typeface="Times New Roman" panose="02020603050405020304" pitchFamily="18" charset="0"/>
              <a:cs typeface="Times New Roman" panose="02020603050405020304" pitchFamily="18" charset="0"/>
            </a:rPr>
            <a:t>, C. J., &amp; </a:t>
          </a:r>
          <a:r>
            <a:rPr lang="tr-TR" sz="2400" dirty="0" err="1">
              <a:latin typeface="Times New Roman" panose="02020603050405020304" pitchFamily="18" charset="0"/>
              <a:cs typeface="Times New Roman" panose="02020603050405020304" pitchFamily="18" charset="0"/>
            </a:rPr>
            <a:t>Alves</a:t>
          </a:r>
          <a:r>
            <a:rPr lang="tr-TR" sz="2400" dirty="0">
              <a:latin typeface="Times New Roman" panose="02020603050405020304" pitchFamily="18" charset="0"/>
              <a:cs typeface="Times New Roman" panose="02020603050405020304" pitchFamily="18" charset="0"/>
            </a:rPr>
            <a:t>, C. D. A. D. (2019). </a:t>
          </a:r>
          <a:r>
            <a:rPr lang="tr-TR" sz="2400" dirty="0" err="1">
              <a:latin typeface="Times New Roman" panose="02020603050405020304" pitchFamily="18" charset="0"/>
              <a:cs typeface="Times New Roman" panose="02020603050405020304" pitchFamily="18" charset="0"/>
            </a:rPr>
            <a:t>Relationship</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between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bullying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type</a:t>
          </a:r>
          <a:r>
            <a:rPr lang="tr-TR" sz="2400" dirty="0">
              <a:latin typeface="Times New Roman" panose="02020603050405020304" pitchFamily="18" charset="0"/>
              <a:cs typeface="Times New Roman" panose="02020603050405020304" pitchFamily="18" charset="0"/>
            </a:rPr>
            <a:t> 1 </a:t>
          </a:r>
          <a:r>
            <a:rPr lang="tr-TR" sz="2400" dirty="0" err="1">
              <a:latin typeface="Times New Roman" panose="02020603050405020304" pitchFamily="18" charset="0"/>
              <a:cs typeface="Times New Roman" panose="02020603050405020304" pitchFamily="18" charset="0"/>
            </a:rPr>
            <a:t>diabetes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mellitus</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 </a:t>
          </a:r>
          <a:r>
            <a:rPr lang="tr-TR" sz="2400" dirty="0" err="1">
              <a:latin typeface="Times New Roman" panose="02020603050405020304" pitchFamily="18" charset="0"/>
              <a:cs typeface="Times New Roman" panose="02020603050405020304" pitchFamily="18" charset="0"/>
            </a:rPr>
            <a:t>systematic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review</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Jornal</a:t>
          </a:r>
          <a:r>
            <a:rPr lang="tr-TR" sz="2400" dirty="0">
              <a:latin typeface="Times New Roman" panose="02020603050405020304" pitchFamily="18" charset="0"/>
              <a:cs typeface="Times New Roman" panose="02020603050405020304" pitchFamily="18" charset="0"/>
            </a:rPr>
            <a:t> de </a:t>
          </a:r>
          <a:r>
            <a:rPr lang="tr-TR" sz="2400" dirty="0" err="1">
              <a:latin typeface="Times New Roman" panose="02020603050405020304" pitchFamily="18" charset="0"/>
              <a:cs typeface="Times New Roman" panose="02020603050405020304" pitchFamily="18" charset="0"/>
            </a:rPr>
            <a:t>Pediatria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Versão</a:t>
          </a:r>
          <a:r>
            <a:rPr lang="tr-TR" sz="2400" dirty="0">
              <a:latin typeface="Times New Roman" panose="02020603050405020304" pitchFamily="18" charset="0"/>
              <a:cs typeface="Times New Roman" panose="02020603050405020304" pitchFamily="18" charset="0"/>
            </a:rPr>
            <a:t> em </a:t>
          </a:r>
          <a:r>
            <a:rPr lang="tr-TR" sz="2400" dirty="0" err="1">
              <a:latin typeface="Times New Roman" panose="02020603050405020304" pitchFamily="18" charset="0"/>
              <a:cs typeface="Times New Roman" panose="02020603050405020304" pitchFamily="18" charset="0"/>
            </a:rPr>
            <a:t>Português</a:t>
          </a:r>
          <a:r>
            <a:rPr lang="tr-TR" sz="2400" dirty="0">
              <a:latin typeface="Times New Roman" panose="02020603050405020304" pitchFamily="18" charset="0"/>
              <a:cs typeface="Times New Roman" panose="02020603050405020304" pitchFamily="18" charset="0"/>
            </a:rPr>
            <a:t>), 95(5), 509-518.</a:t>
          </a:r>
        </a:p>
      </dgm:t>
    </dgm:pt>
    <dgm:pt modelId="{69E5E311-4F86-441E-8EF8-77025C44B658}" type="parTrans" cxnId="{1C10D259-523C-4AB5-AFA5-5BE4196799AC}">
      <dgm:prSet/>
      <dgm:spPr/>
      <dgm:t>
        <a:bodyPr/>
        <a:lstStyle/>
        <a:p>
          <a:endParaRPr lang="tr-TR"/>
        </a:p>
      </dgm:t>
    </dgm:pt>
    <dgm:pt modelId="{2FEDCE54-36E9-4459-A8A9-C3804F934947}" type="sibTrans" cxnId="{1C10D259-523C-4AB5-AFA5-5BE4196799AC}">
      <dgm:prSet/>
      <dgm:spPr/>
      <dgm:t>
        <a:bodyPr/>
        <a:lstStyle/>
        <a:p>
          <a:endParaRPr lang="tr-TR"/>
        </a:p>
      </dgm:t>
    </dgm:pt>
    <dgm:pt modelId="{8836938E-287C-42B2-9370-092DE34CA49D}">
      <dgm:prSet phldrT="[Metin]" custT="1"/>
      <dgm:spPr/>
      <dgm:t>
        <a:bodyPr/>
        <a:lstStyle/>
        <a:p>
          <a:r>
            <a:rPr lang="tr-TR" sz="2400" dirty="0" err="1">
              <a:latin typeface="Times New Roman" panose="02020603050405020304" pitchFamily="18" charset="0"/>
              <a:cs typeface="Times New Roman" panose="02020603050405020304" pitchFamily="18" charset="0"/>
            </a:rPr>
            <a:t>Results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were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calculated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for</a:t>
          </a:r>
          <a:r>
            <a:rPr lang="tr-TR" sz="2400" dirty="0">
              <a:latin typeface="Times New Roman" panose="02020603050405020304" pitchFamily="18" charset="0"/>
              <a:cs typeface="Times New Roman" panose="02020603050405020304" pitchFamily="18" charset="0"/>
            </a:rPr>
            <a:t> 19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 </a:t>
          </a:r>
          <a:r>
            <a:rPr lang="tr-TR" sz="2400" dirty="0" err="1">
              <a:latin typeface="Times New Roman" panose="02020603050405020304" pitchFamily="18" charset="0"/>
              <a:cs typeface="Times New Roman" panose="02020603050405020304" pitchFamily="18" charset="0"/>
            </a:rPr>
            <a:t>disease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20 </a:t>
          </a:r>
          <a:r>
            <a:rPr lang="tr-TR" sz="2400" dirty="0" err="1">
              <a:latin typeface="Times New Roman" panose="02020603050405020304" pitchFamily="18" charset="0"/>
              <a:cs typeface="Times New Roman" panose="02020603050405020304" pitchFamily="18" charset="0"/>
            </a:rPr>
            <a:t>healthy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controls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Quality</a:t>
          </a:r>
          <a:r>
            <a:rPr lang="tr-TR" sz="2400" dirty="0">
              <a:latin typeface="Times New Roman" panose="02020603050405020304" pitchFamily="18" charset="0"/>
              <a:cs typeface="Times New Roman" panose="02020603050405020304" pitchFamily="18" charset="0"/>
            </a:rPr>
            <a:t> of life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found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be </a:t>
          </a:r>
          <a:r>
            <a:rPr lang="tr-TR" sz="2400" dirty="0" err="1">
              <a:latin typeface="Times New Roman" panose="02020603050405020304" pitchFamily="18" charset="0"/>
              <a:cs typeface="Times New Roman" panose="02020603050405020304" pitchFamily="18" charset="0"/>
            </a:rPr>
            <a:t>significantly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lower</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 </a:t>
          </a:r>
          <a:r>
            <a:rPr lang="tr-TR" sz="2400" dirty="0" err="1">
              <a:latin typeface="Times New Roman" panose="02020603050405020304" pitchFamily="18" charset="0"/>
              <a:cs typeface="Times New Roman" panose="02020603050405020304" pitchFamily="18" charset="0"/>
            </a:rPr>
            <a:t>compared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controls</a:t>
          </a:r>
          <a:r>
            <a:rPr lang="tr-TR" sz="2400" dirty="0">
              <a:latin typeface="Times New Roman" panose="02020603050405020304" pitchFamily="18" charset="0"/>
              <a:cs typeface="Times New Roman" panose="02020603050405020304" pitchFamily="18" charset="0"/>
            </a:rPr>
            <a:t> (p: 0.035). </a:t>
          </a:r>
          <a:r>
            <a:rPr lang="tr-TR" sz="2400" dirty="0" err="1">
              <a:latin typeface="Times New Roman" panose="02020603050405020304" pitchFamily="18" charset="0"/>
              <a:cs typeface="Times New Roman" panose="02020603050405020304" pitchFamily="18" charset="0"/>
            </a:rPr>
            <a:t>Depression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was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found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be </a:t>
          </a:r>
          <a:r>
            <a:rPr lang="tr-TR" sz="2400" dirty="0" err="1">
              <a:latin typeface="Times New Roman" panose="02020603050405020304" pitchFamily="18" charset="0"/>
              <a:cs typeface="Times New Roman" panose="02020603050405020304" pitchFamily="18" charset="0"/>
            </a:rPr>
            <a:t>significantly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higher</a:t>
          </a:r>
          <a:r>
            <a:rPr lang="tr-TR" sz="2400" dirty="0">
              <a:latin typeface="Times New Roman" panose="02020603050405020304" pitchFamily="18" charset="0"/>
              <a:cs typeface="Times New Roman" panose="02020603050405020304" pitchFamily="18" charset="0"/>
            </a:rPr>
            <a:t> (p: 0.04). </a:t>
          </a:r>
          <a:r>
            <a:rPr lang="tr-TR" sz="2400" dirty="0" err="1">
              <a:latin typeface="Times New Roman" panose="02020603050405020304" pitchFamily="18" charset="0"/>
              <a:cs typeface="Times New Roman" panose="02020603050405020304" pitchFamily="18" charset="0"/>
            </a:rPr>
            <a:t>Anxiety</a:t>
          </a:r>
          <a:r>
            <a:rPr lang="tr-TR" sz="2400" dirty="0">
              <a:latin typeface="Times New Roman" panose="02020603050405020304" pitchFamily="18" charset="0"/>
              <a:cs typeface="Times New Roman" panose="02020603050405020304" pitchFamily="18" charset="0"/>
            </a:rPr>
            <a:t> (p: 0.211)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peer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bullying</a:t>
          </a:r>
          <a:r>
            <a:rPr lang="tr-TR" sz="2400" dirty="0">
              <a:latin typeface="Times New Roman" panose="02020603050405020304" pitchFamily="18" charset="0"/>
              <a:cs typeface="Times New Roman" panose="02020603050405020304" pitchFamily="18" charset="0"/>
            </a:rPr>
            <a:t> (p: 0.396) </a:t>
          </a:r>
          <a:r>
            <a:rPr lang="tr-TR" sz="2400" dirty="0" err="1">
              <a:latin typeface="Times New Roman" panose="02020603050405020304" pitchFamily="18" charset="0"/>
              <a:cs typeface="Times New Roman" panose="02020603050405020304" pitchFamily="18" charset="0"/>
            </a:rPr>
            <a:t>scores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were</a:t>
          </a:r>
          <a:r>
            <a:rPr lang="tr-TR" sz="2400" dirty="0">
              <a:latin typeface="Times New Roman" panose="02020603050405020304" pitchFamily="18" charset="0"/>
              <a:cs typeface="Times New Roman" panose="02020603050405020304" pitchFamily="18" charset="0"/>
            </a:rPr>
            <a:t> not </a:t>
          </a:r>
          <a:r>
            <a:rPr lang="tr-TR" sz="2400" dirty="0" err="1">
              <a:latin typeface="Times New Roman" panose="02020603050405020304" pitchFamily="18" charset="0"/>
              <a:cs typeface="Times New Roman" panose="02020603050405020304" pitchFamily="18" charset="0"/>
            </a:rPr>
            <a:t>found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be </a:t>
          </a:r>
          <a:r>
            <a:rPr lang="tr-TR" sz="2400" dirty="0" err="1">
              <a:latin typeface="Times New Roman" panose="02020603050405020304" pitchFamily="18" charset="0"/>
              <a:cs typeface="Times New Roman" panose="02020603050405020304" pitchFamily="18" charset="0"/>
            </a:rPr>
            <a:t>significant</a:t>
          </a:r>
          <a:r>
            <a:rPr lang="tr-TR" sz="2400" dirty="0">
              <a:latin typeface="Times New Roman" panose="02020603050405020304" pitchFamily="18" charset="0"/>
              <a:cs typeface="Times New Roman" panose="02020603050405020304" pitchFamily="18" charset="0"/>
            </a:rPr>
            <a:t>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 </a:t>
          </a:r>
          <a:r>
            <a:rPr lang="tr-TR" sz="2400" dirty="0" err="1">
              <a:latin typeface="Times New Roman" panose="02020603050405020304" pitchFamily="18" charset="0"/>
              <a:cs typeface="Times New Roman" panose="02020603050405020304" pitchFamily="18" charset="0"/>
            </a:rPr>
            <a:t>disease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compared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healthy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controls</a:t>
          </a:r>
          <a:r>
            <a:rPr lang="tr-T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There was no significant difference between the two groups in terms of panic disorder and significant somatic complaints, generalized anxiety disorder, separation anxiety, social anxiety and finally school fear, which are the subscales of the anxiety scale.</a:t>
          </a:r>
          <a:endParaRPr lang="tr-TR" sz="2400" dirty="0">
            <a:latin typeface="Times New Roman" panose="02020603050405020304" pitchFamily="18" charset="0"/>
            <a:cs typeface="Times New Roman" panose="02020603050405020304" pitchFamily="18" charset="0"/>
          </a:endParaRPr>
        </a:p>
      </dgm:t>
    </dgm:pt>
    <dgm:pt modelId="{1277063C-9B40-4015-B57A-FDCAA61C044F}" type="sibTrans" cxnId="{BA4A754B-20B3-4A3F-83FF-4C49DBFCBC4C}">
      <dgm:prSet/>
      <dgm:spPr/>
      <dgm:t>
        <a:bodyPr/>
        <a:lstStyle/>
        <a:p>
          <a:endParaRPr lang="tr-TR"/>
        </a:p>
      </dgm:t>
    </dgm:pt>
    <dgm:pt modelId="{4C258673-C5D7-4DAB-A694-62A6DF9C320B}" type="parTrans" cxnId="{BA4A754B-20B3-4A3F-83FF-4C49DBFCBC4C}">
      <dgm:prSet/>
      <dgm:spPr/>
      <dgm:t>
        <a:bodyPr/>
        <a:lstStyle/>
        <a:p>
          <a:endParaRPr lang="tr-TR"/>
        </a:p>
      </dgm:t>
    </dgm:pt>
    <dgm:pt modelId="{6E8D96DD-4D78-4902-9C0E-E7C6BDE4823F}">
      <dgm:prSet phldrT="[Metin]" custT="1"/>
      <dgm:spPr/>
      <dgm:t>
        <a:bodyPr/>
        <a:lstStyle/>
        <a:p>
          <a:endParaRPr lang="tr-TR" sz="2400" dirty="0">
            <a:latin typeface="Times New Roman" panose="02020603050405020304" pitchFamily="18" charset="0"/>
            <a:cs typeface="Times New Roman" panose="02020603050405020304" pitchFamily="18" charset="0"/>
          </a:endParaRPr>
        </a:p>
      </dgm:t>
    </dgm:pt>
    <dgm:pt modelId="{1103BFAD-0E2A-41A0-BB7A-CDAE13CEE12A}" type="parTrans" cxnId="{31BC1423-17EB-4AC6-9E94-D144110C43D1}">
      <dgm:prSet/>
      <dgm:spPr/>
      <dgm:t>
        <a:bodyPr/>
        <a:lstStyle/>
        <a:p>
          <a:endParaRPr lang="tr-TR"/>
        </a:p>
      </dgm:t>
    </dgm:pt>
    <dgm:pt modelId="{4835DB4F-FA82-40FA-8678-F42CDED82339}" type="sibTrans" cxnId="{31BC1423-17EB-4AC6-9E94-D144110C43D1}">
      <dgm:prSet/>
      <dgm:spPr/>
      <dgm:t>
        <a:bodyPr/>
        <a:lstStyle/>
        <a:p>
          <a:endParaRPr lang="tr-TR"/>
        </a:p>
      </dgm:t>
    </dgm:pt>
    <dgm:pt modelId="{FCDE61D1-1A74-4C10-8952-64A011EFCC38}" type="pres">
      <dgm:prSet presAssocID="{0D87C460-2B7F-443D-8496-B23C4E9226A0}" presName="linear" presStyleCnt="0">
        <dgm:presLayoutVars>
          <dgm:dir/>
          <dgm:animLvl val="lvl"/>
          <dgm:resizeHandles val="exact"/>
        </dgm:presLayoutVars>
      </dgm:prSet>
      <dgm:spPr/>
    </dgm:pt>
    <dgm:pt modelId="{B181F3C0-0364-4642-991A-C49967609855}" type="pres">
      <dgm:prSet presAssocID="{CDC883C5-77C9-4626-AD0E-3DEE4C8E727F}" presName="parentLin" presStyleCnt="0"/>
      <dgm:spPr/>
    </dgm:pt>
    <dgm:pt modelId="{D8621BD8-42BA-47F2-896F-60E3EDF76EEF}" type="pres">
      <dgm:prSet presAssocID="{CDC883C5-77C9-4626-AD0E-3DEE4C8E727F}" presName="parentLeftMargin" presStyleLbl="node1" presStyleIdx="0" presStyleCnt="5"/>
      <dgm:spPr/>
    </dgm:pt>
    <dgm:pt modelId="{4411CCF9-48D2-4E5F-A07F-CB7A96426A7D}" type="pres">
      <dgm:prSet presAssocID="{CDC883C5-77C9-4626-AD0E-3DEE4C8E727F}" presName="parentText" presStyleLbl="node1" presStyleIdx="0" presStyleCnt="5">
        <dgm:presLayoutVars>
          <dgm:chMax val="0"/>
          <dgm:bulletEnabled val="1"/>
        </dgm:presLayoutVars>
      </dgm:prSet>
      <dgm:spPr/>
    </dgm:pt>
    <dgm:pt modelId="{11BA9BC0-8289-42A7-A850-71139CF62F1E}" type="pres">
      <dgm:prSet presAssocID="{CDC883C5-77C9-4626-AD0E-3DEE4C8E727F}" presName="negativeSpace" presStyleCnt="0"/>
      <dgm:spPr/>
    </dgm:pt>
    <dgm:pt modelId="{2825879A-43FC-4E99-A768-62A5668350C2}" type="pres">
      <dgm:prSet presAssocID="{CDC883C5-77C9-4626-AD0E-3DEE4C8E727F}" presName="childText" presStyleLbl="conFgAcc1" presStyleIdx="0" presStyleCnt="5" custLinFactNeighborX="0" custLinFactNeighborY="-37061">
        <dgm:presLayoutVars>
          <dgm:bulletEnabled val="1"/>
        </dgm:presLayoutVars>
      </dgm:prSet>
      <dgm:spPr/>
    </dgm:pt>
    <dgm:pt modelId="{A544BAB6-715B-4C7D-815D-6B66C4C50CC1}" type="pres">
      <dgm:prSet presAssocID="{DDC4CEC1-8D95-48A6-B776-3D5B0217AEFA}" presName="spaceBetweenRectangles" presStyleCnt="0"/>
      <dgm:spPr/>
    </dgm:pt>
    <dgm:pt modelId="{EE841715-A724-4F57-B5D2-01C533967E0F}" type="pres">
      <dgm:prSet presAssocID="{14F6C11A-3003-4E2B-A910-4F32740D13E4}" presName="parentLin" presStyleCnt="0"/>
      <dgm:spPr/>
    </dgm:pt>
    <dgm:pt modelId="{D04277F2-0913-4B4B-915A-746F8850D8FB}" type="pres">
      <dgm:prSet presAssocID="{14F6C11A-3003-4E2B-A910-4F32740D13E4}" presName="parentLeftMargin" presStyleLbl="node1" presStyleIdx="0" presStyleCnt="5"/>
      <dgm:spPr/>
    </dgm:pt>
    <dgm:pt modelId="{61987E7A-DE78-47D4-AAA0-AD2C02891D19}" type="pres">
      <dgm:prSet presAssocID="{14F6C11A-3003-4E2B-A910-4F32740D13E4}" presName="parentText" presStyleLbl="node1" presStyleIdx="1" presStyleCnt="5">
        <dgm:presLayoutVars>
          <dgm:chMax val="0"/>
          <dgm:bulletEnabled val="1"/>
        </dgm:presLayoutVars>
      </dgm:prSet>
      <dgm:spPr/>
    </dgm:pt>
    <dgm:pt modelId="{90EC2836-6993-4FF1-8F7B-0D6208CB9A97}" type="pres">
      <dgm:prSet presAssocID="{14F6C11A-3003-4E2B-A910-4F32740D13E4}" presName="negativeSpace" presStyleCnt="0"/>
      <dgm:spPr/>
    </dgm:pt>
    <dgm:pt modelId="{92F7769C-C761-4860-A961-CF9FDEA23493}" type="pres">
      <dgm:prSet presAssocID="{14F6C11A-3003-4E2B-A910-4F32740D13E4}" presName="childText" presStyleLbl="conFgAcc1" presStyleIdx="1" presStyleCnt="5" custScaleY="374459">
        <dgm:presLayoutVars>
          <dgm:bulletEnabled val="1"/>
        </dgm:presLayoutVars>
      </dgm:prSet>
      <dgm:spPr/>
    </dgm:pt>
    <dgm:pt modelId="{C04E1A99-1AD4-4802-9738-7C8A0CC5E0BD}" type="pres">
      <dgm:prSet presAssocID="{075147E0-2C5A-447B-8478-5EEC18D7D1B1}" presName="spaceBetweenRectangles" presStyleCnt="0"/>
      <dgm:spPr/>
    </dgm:pt>
    <dgm:pt modelId="{CFADAE6A-732F-4178-BF6F-2D257161D325}" type="pres">
      <dgm:prSet presAssocID="{D49DF84A-E0DE-44FB-A88D-F35BA5A8B4B2}" presName="parentLin" presStyleCnt="0"/>
      <dgm:spPr/>
    </dgm:pt>
    <dgm:pt modelId="{3003E60C-A1BE-45FE-A4E2-B9CB662A4557}" type="pres">
      <dgm:prSet presAssocID="{D49DF84A-E0DE-44FB-A88D-F35BA5A8B4B2}" presName="parentLeftMargin" presStyleLbl="node1" presStyleIdx="1" presStyleCnt="5"/>
      <dgm:spPr/>
    </dgm:pt>
    <dgm:pt modelId="{A868B665-09D4-4247-923A-5EC188E6F2D7}" type="pres">
      <dgm:prSet presAssocID="{D49DF84A-E0DE-44FB-A88D-F35BA5A8B4B2}" presName="parentText" presStyleLbl="node1" presStyleIdx="2" presStyleCnt="5">
        <dgm:presLayoutVars>
          <dgm:chMax val="0"/>
          <dgm:bulletEnabled val="1"/>
        </dgm:presLayoutVars>
      </dgm:prSet>
      <dgm:spPr/>
    </dgm:pt>
    <dgm:pt modelId="{32E1F4F9-E9B8-4962-A1A5-002560886E07}" type="pres">
      <dgm:prSet presAssocID="{D49DF84A-E0DE-44FB-A88D-F35BA5A8B4B2}" presName="negativeSpace" presStyleCnt="0"/>
      <dgm:spPr/>
    </dgm:pt>
    <dgm:pt modelId="{9A4E4912-36A1-47DA-BC6F-A598ACBD322A}" type="pres">
      <dgm:prSet presAssocID="{D49DF84A-E0DE-44FB-A88D-F35BA5A8B4B2}" presName="childText" presStyleLbl="conFgAcc1" presStyleIdx="2" presStyleCnt="5">
        <dgm:presLayoutVars>
          <dgm:bulletEnabled val="1"/>
        </dgm:presLayoutVars>
      </dgm:prSet>
      <dgm:spPr/>
    </dgm:pt>
    <dgm:pt modelId="{15986AA3-4CF6-4182-A0F4-76EC4AC96BC4}" type="pres">
      <dgm:prSet presAssocID="{413DA3E5-B1FD-4F7E-8DA5-CDE604E39DBE}" presName="spaceBetweenRectangles" presStyleCnt="0"/>
      <dgm:spPr/>
    </dgm:pt>
    <dgm:pt modelId="{C7975647-FD17-4AE0-B11F-59DF62B1DE1B}" type="pres">
      <dgm:prSet presAssocID="{B57E9260-536F-4789-8300-7B5AAD695412}" presName="parentLin" presStyleCnt="0"/>
      <dgm:spPr/>
    </dgm:pt>
    <dgm:pt modelId="{34D77859-D45F-4247-AB7F-9671310D0353}" type="pres">
      <dgm:prSet presAssocID="{B57E9260-536F-4789-8300-7B5AAD695412}" presName="parentLeftMargin" presStyleLbl="node1" presStyleIdx="2" presStyleCnt="5"/>
      <dgm:spPr/>
    </dgm:pt>
    <dgm:pt modelId="{5EA53844-F1A6-45AB-B4EF-8B29A11C09CD}" type="pres">
      <dgm:prSet presAssocID="{B57E9260-536F-4789-8300-7B5AAD695412}" presName="parentText" presStyleLbl="node1" presStyleIdx="3" presStyleCnt="5">
        <dgm:presLayoutVars>
          <dgm:chMax val="0"/>
          <dgm:bulletEnabled val="1"/>
        </dgm:presLayoutVars>
      </dgm:prSet>
      <dgm:spPr/>
    </dgm:pt>
    <dgm:pt modelId="{B3C40582-280F-4CCF-B593-69D675889B96}" type="pres">
      <dgm:prSet presAssocID="{B57E9260-536F-4789-8300-7B5AAD695412}" presName="negativeSpace" presStyleCnt="0"/>
      <dgm:spPr/>
    </dgm:pt>
    <dgm:pt modelId="{9CBE8E2F-5B01-41DF-A8B0-73D5FCB77486}" type="pres">
      <dgm:prSet presAssocID="{B57E9260-536F-4789-8300-7B5AAD695412}" presName="childText" presStyleLbl="conFgAcc1" presStyleIdx="3" presStyleCnt="5">
        <dgm:presLayoutVars>
          <dgm:bulletEnabled val="1"/>
        </dgm:presLayoutVars>
      </dgm:prSet>
      <dgm:spPr/>
    </dgm:pt>
    <dgm:pt modelId="{1886202E-7AB9-4EBF-9048-8CA20ADE6954}" type="pres">
      <dgm:prSet presAssocID="{DFB96E69-45D1-4708-BA5F-7FD7F4923112}" presName="spaceBetweenRectangles" presStyleCnt="0"/>
      <dgm:spPr/>
    </dgm:pt>
    <dgm:pt modelId="{054703C6-7850-4AA7-9FF2-A6B4A48F824A}" type="pres">
      <dgm:prSet presAssocID="{F64D114E-D447-4391-B0E2-76DD937E7E70}" presName="parentLin" presStyleCnt="0"/>
      <dgm:spPr/>
    </dgm:pt>
    <dgm:pt modelId="{1A1E20A3-1BBF-4D55-B7B7-B04E20C47439}" type="pres">
      <dgm:prSet presAssocID="{F64D114E-D447-4391-B0E2-76DD937E7E70}" presName="parentLeftMargin" presStyleLbl="node1" presStyleIdx="3" presStyleCnt="5"/>
      <dgm:spPr/>
    </dgm:pt>
    <dgm:pt modelId="{0F1D7AD2-1F58-429B-8E07-A47111A30F57}" type="pres">
      <dgm:prSet presAssocID="{F64D114E-D447-4391-B0E2-76DD937E7E70}" presName="parentText" presStyleLbl="node1" presStyleIdx="4" presStyleCnt="5">
        <dgm:presLayoutVars>
          <dgm:chMax val="0"/>
          <dgm:bulletEnabled val="1"/>
        </dgm:presLayoutVars>
      </dgm:prSet>
      <dgm:spPr/>
    </dgm:pt>
    <dgm:pt modelId="{3088C518-E576-444F-8332-85D1EB3ADF93}" type="pres">
      <dgm:prSet presAssocID="{F64D114E-D447-4391-B0E2-76DD937E7E70}" presName="negativeSpace" presStyleCnt="0"/>
      <dgm:spPr/>
    </dgm:pt>
    <dgm:pt modelId="{7836B11C-4CC0-4824-9E55-DDA1B0F5A006}" type="pres">
      <dgm:prSet presAssocID="{F64D114E-D447-4391-B0E2-76DD937E7E70}" presName="childText" presStyleLbl="conFgAcc1" presStyleIdx="4" presStyleCnt="5">
        <dgm:presLayoutVars>
          <dgm:bulletEnabled val="1"/>
        </dgm:presLayoutVars>
      </dgm:prSet>
      <dgm:spPr/>
    </dgm:pt>
  </dgm:ptLst>
  <dgm:cxnLst>
    <dgm:cxn modelId="{BFABDC05-FCEC-4AE8-8D7F-FA62C1821E71}" type="presOf" srcId="{8836938E-287C-42B2-9370-092DE34CA49D}" destId="{2825879A-43FC-4E99-A768-62A5668350C2}" srcOrd="0" destOrd="0" presId="urn:microsoft.com/office/officeart/2005/8/layout/list1"/>
    <dgm:cxn modelId="{9C2FBD07-591A-436F-98A9-DA64E862C2CD}" type="presOf" srcId="{CDC883C5-77C9-4626-AD0E-3DEE4C8E727F}" destId="{D8621BD8-42BA-47F2-896F-60E3EDF76EEF}" srcOrd="0" destOrd="0" presId="urn:microsoft.com/office/officeart/2005/8/layout/list1"/>
    <dgm:cxn modelId="{AD00711C-D022-41D6-9D4C-A41DA929952A}" srcId="{0D87C460-2B7F-443D-8496-B23C4E9226A0}" destId="{14F6C11A-3003-4E2B-A910-4F32740D13E4}" srcOrd="1" destOrd="0" parTransId="{2B91844E-ED83-45FF-84D1-D627DC72FA92}" sibTransId="{075147E0-2C5A-447B-8478-5EEC18D7D1B1}"/>
    <dgm:cxn modelId="{31BC1423-17EB-4AC6-9E94-D144110C43D1}" srcId="{CDC883C5-77C9-4626-AD0E-3DEE4C8E727F}" destId="{6E8D96DD-4D78-4902-9C0E-E7C6BDE4823F}" srcOrd="1" destOrd="0" parTransId="{1103BFAD-0E2A-41A0-BB7A-CDAE13CEE12A}" sibTransId="{4835DB4F-FA82-40FA-8678-F42CDED82339}"/>
    <dgm:cxn modelId="{0D3F4C32-8149-4D3C-B62D-CE9CAE67E97B}" type="presOf" srcId="{64532875-E9CA-4DD1-95A2-8593437583F1}" destId="{9CBE8E2F-5B01-41DF-A8B0-73D5FCB77486}" srcOrd="0" destOrd="0" presId="urn:microsoft.com/office/officeart/2005/8/layout/list1"/>
    <dgm:cxn modelId="{E734AA33-BD6E-467F-852B-F868921FD0D9}" type="presOf" srcId="{F64D114E-D447-4391-B0E2-76DD937E7E70}" destId="{0F1D7AD2-1F58-429B-8E07-A47111A30F57}" srcOrd="1" destOrd="0" presId="urn:microsoft.com/office/officeart/2005/8/layout/list1"/>
    <dgm:cxn modelId="{D892633D-1D10-4D88-8987-93887CAE11B2}" type="presOf" srcId="{D49DF84A-E0DE-44FB-A88D-F35BA5A8B4B2}" destId="{3003E60C-A1BE-45FE-A4E2-B9CB662A4557}" srcOrd="0" destOrd="0" presId="urn:microsoft.com/office/officeart/2005/8/layout/list1"/>
    <dgm:cxn modelId="{4FD07A41-D67B-4C63-87BD-763B3698CC14}" srcId="{F64D114E-D447-4391-B0E2-76DD937E7E70}" destId="{F03223FB-DDA0-430A-92C9-963AD0E98D97}" srcOrd="1" destOrd="0" parTransId="{2388F38C-B36A-4AF6-A8A5-63436DE44B2A}" sibTransId="{A96E640D-CE3C-4487-9F7F-1D5AB89DD302}"/>
    <dgm:cxn modelId="{BA4A754B-20B3-4A3F-83FF-4C49DBFCBC4C}" srcId="{CDC883C5-77C9-4626-AD0E-3DEE4C8E727F}" destId="{8836938E-287C-42B2-9370-092DE34CA49D}" srcOrd="0" destOrd="0" parTransId="{4C258673-C5D7-4DAB-A694-62A6DF9C320B}" sibTransId="{1277063C-9B40-4015-B57A-FDCAA61C044F}"/>
    <dgm:cxn modelId="{1B494E6C-96F3-47FB-9C10-4267289A4426}" type="presOf" srcId="{14F6C11A-3003-4E2B-A910-4F32740D13E4}" destId="{61987E7A-DE78-47D4-AAA0-AD2C02891D19}" srcOrd="1" destOrd="0" presId="urn:microsoft.com/office/officeart/2005/8/layout/list1"/>
    <dgm:cxn modelId="{85580670-AE72-48E5-A0BE-3DA7667502F9}" srcId="{0D87C460-2B7F-443D-8496-B23C4E9226A0}" destId="{CDC883C5-77C9-4626-AD0E-3DEE4C8E727F}" srcOrd="0" destOrd="0" parTransId="{19186C75-76A0-42FF-B7AE-0D5D1F653E6A}" sibTransId="{DDC4CEC1-8D95-48A6-B776-3D5B0217AEFA}"/>
    <dgm:cxn modelId="{BF142F50-4C10-4E09-966A-FCA9650F23C0}" srcId="{B57E9260-536F-4789-8300-7B5AAD695412}" destId="{64532875-E9CA-4DD1-95A2-8593437583F1}" srcOrd="0" destOrd="0" parTransId="{5FC99824-C728-4C75-8DC5-70924C9820EC}" sibTransId="{7C0EA597-62B4-42E2-B605-369A0F2A1F3F}"/>
    <dgm:cxn modelId="{DB566E55-4AC6-4C94-8C22-FE844F808CC0}" srcId="{0D87C460-2B7F-443D-8496-B23C4E9226A0}" destId="{F64D114E-D447-4391-B0E2-76DD937E7E70}" srcOrd="4" destOrd="0" parTransId="{B78DBB1E-9981-4EE6-A468-4356A128F173}" sibTransId="{8186CC90-7B43-445A-A573-74F039A43405}"/>
    <dgm:cxn modelId="{1C10D259-523C-4AB5-AFA5-5BE4196799AC}" srcId="{F64D114E-D447-4391-B0E2-76DD937E7E70}" destId="{8086B33E-8C5A-4897-8105-DBD7590D6DBB}" srcOrd="2" destOrd="0" parTransId="{69E5E311-4F86-441E-8EF8-77025C44B658}" sibTransId="{2FEDCE54-36E9-4459-A8A9-C3804F934947}"/>
    <dgm:cxn modelId="{A2D1E992-C760-42AB-AFE4-57E01E6D374A}" srcId="{0D87C460-2B7F-443D-8496-B23C4E9226A0}" destId="{D49DF84A-E0DE-44FB-A88D-F35BA5A8B4B2}" srcOrd="2" destOrd="0" parTransId="{F3D5EC9A-DD78-4662-A60D-0048762A1906}" sibTransId="{413DA3E5-B1FD-4F7E-8DA5-CDE604E39DBE}"/>
    <dgm:cxn modelId="{2A048393-6B5C-489F-9F80-3ADC1C36DFD7}" type="presOf" srcId="{B57E9260-536F-4789-8300-7B5AAD695412}" destId="{5EA53844-F1A6-45AB-B4EF-8B29A11C09CD}" srcOrd="1" destOrd="0" presId="urn:microsoft.com/office/officeart/2005/8/layout/list1"/>
    <dgm:cxn modelId="{B730E494-6B5A-4E34-A4FA-B4847795AA2A}" srcId="{F64D114E-D447-4391-B0E2-76DD937E7E70}" destId="{B7CEE9F7-4511-462F-A437-ED1635C35B48}" srcOrd="0" destOrd="0" parTransId="{60428C10-98E9-439B-B434-76DE2F97FC34}" sibTransId="{05DFFDB7-73AB-4EC4-8F92-1BB04B408BCF}"/>
    <dgm:cxn modelId="{D9495896-A97F-4AEC-B1A8-B73BE2982D7D}" srcId="{14F6C11A-3003-4E2B-A910-4F32740D13E4}" destId="{5376F640-24EE-4328-9FEE-DCA980606C71}" srcOrd="0" destOrd="0" parTransId="{EE4A4174-C598-428D-AA6A-7FE46A869D1D}" sibTransId="{ED6B2D4B-F683-4E4B-BCF5-A488A5FEC6F9}"/>
    <dgm:cxn modelId="{CF350DA1-767A-4FA8-8A0A-D14B02CD423D}" srcId="{D49DF84A-E0DE-44FB-A88D-F35BA5A8B4B2}" destId="{DFE8AB18-3D9F-43FE-856F-DC317A79F2DD}" srcOrd="0" destOrd="0" parTransId="{A182E52D-81FD-474E-8646-49C12D56130B}" sibTransId="{D3F9867D-A54C-4789-AB8F-D27653323E1C}"/>
    <dgm:cxn modelId="{24B37BA8-79A4-4967-8D10-88885DEA0337}" type="presOf" srcId="{8086B33E-8C5A-4897-8105-DBD7590D6DBB}" destId="{7836B11C-4CC0-4824-9E55-DDA1B0F5A006}" srcOrd="0" destOrd="2" presId="urn:microsoft.com/office/officeart/2005/8/layout/list1"/>
    <dgm:cxn modelId="{70ADC9B0-F3DA-4415-AB7F-4F442CBA21B2}" type="presOf" srcId="{B7CEE9F7-4511-462F-A437-ED1635C35B48}" destId="{7836B11C-4CC0-4824-9E55-DDA1B0F5A006}" srcOrd="0" destOrd="0" presId="urn:microsoft.com/office/officeart/2005/8/layout/list1"/>
    <dgm:cxn modelId="{958C91B3-C3BF-44A1-BC6F-2F5B4679D5DB}" type="presOf" srcId="{F64D114E-D447-4391-B0E2-76DD937E7E70}" destId="{1A1E20A3-1BBF-4D55-B7B7-B04E20C47439}" srcOrd="0" destOrd="0" presId="urn:microsoft.com/office/officeart/2005/8/layout/list1"/>
    <dgm:cxn modelId="{DD62AEBD-B4C6-43FE-A2B2-5048E6C6058D}" type="presOf" srcId="{14F6C11A-3003-4E2B-A910-4F32740D13E4}" destId="{D04277F2-0913-4B4B-915A-746F8850D8FB}" srcOrd="0" destOrd="0" presId="urn:microsoft.com/office/officeart/2005/8/layout/list1"/>
    <dgm:cxn modelId="{F1C24EC1-58DD-4E66-8EDD-DBE61B5E68F1}" type="presOf" srcId="{0D87C460-2B7F-443D-8496-B23C4E9226A0}" destId="{FCDE61D1-1A74-4C10-8952-64A011EFCC38}" srcOrd="0" destOrd="0" presId="urn:microsoft.com/office/officeart/2005/8/layout/list1"/>
    <dgm:cxn modelId="{D2ACC7C3-DB87-46E9-A95C-A4C87098265F}" type="presOf" srcId="{5376F640-24EE-4328-9FEE-DCA980606C71}" destId="{92F7769C-C761-4860-A961-CF9FDEA23493}" srcOrd="0" destOrd="0" presId="urn:microsoft.com/office/officeart/2005/8/layout/list1"/>
    <dgm:cxn modelId="{D4D678C4-0A6E-492A-B35F-C9E688EFFA73}" type="presOf" srcId="{DFE8AB18-3D9F-43FE-856F-DC317A79F2DD}" destId="{9A4E4912-36A1-47DA-BC6F-A598ACBD322A}" srcOrd="0" destOrd="0" presId="urn:microsoft.com/office/officeart/2005/8/layout/list1"/>
    <dgm:cxn modelId="{3BCF72CA-2986-4C5C-AF3E-B33964EDAB92}" type="presOf" srcId="{D49DF84A-E0DE-44FB-A88D-F35BA5A8B4B2}" destId="{A868B665-09D4-4247-923A-5EC188E6F2D7}" srcOrd="1" destOrd="0" presId="urn:microsoft.com/office/officeart/2005/8/layout/list1"/>
    <dgm:cxn modelId="{F8101CCC-7FC7-4DD7-8FB7-173774975BE5}" type="presOf" srcId="{CDC883C5-77C9-4626-AD0E-3DEE4C8E727F}" destId="{4411CCF9-48D2-4E5F-A07F-CB7A96426A7D}" srcOrd="1" destOrd="0" presId="urn:microsoft.com/office/officeart/2005/8/layout/list1"/>
    <dgm:cxn modelId="{7E21C0DF-03F0-418C-9479-0637079EED02}" srcId="{0D87C460-2B7F-443D-8496-B23C4E9226A0}" destId="{B57E9260-536F-4789-8300-7B5AAD695412}" srcOrd="3" destOrd="0" parTransId="{2B70164B-684F-4B55-A052-B11B29BCCB74}" sibTransId="{DFB96E69-45D1-4708-BA5F-7FD7F4923112}"/>
    <dgm:cxn modelId="{9C140AE6-FC0B-4FA3-8845-332172E72A6D}" type="presOf" srcId="{F03223FB-DDA0-430A-92C9-963AD0E98D97}" destId="{7836B11C-4CC0-4824-9E55-DDA1B0F5A006}" srcOrd="0" destOrd="1" presId="urn:microsoft.com/office/officeart/2005/8/layout/list1"/>
    <dgm:cxn modelId="{5BFB86F6-0887-499C-B0BC-4D76E8AE16CF}" type="presOf" srcId="{6E8D96DD-4D78-4902-9C0E-E7C6BDE4823F}" destId="{2825879A-43FC-4E99-A768-62A5668350C2}" srcOrd="0" destOrd="1" presId="urn:microsoft.com/office/officeart/2005/8/layout/list1"/>
    <dgm:cxn modelId="{7EB55DFF-AD5E-4BB2-9DB2-C4C1CA1E5D31}" type="presOf" srcId="{B57E9260-536F-4789-8300-7B5AAD695412}" destId="{34D77859-D45F-4247-AB7F-9671310D0353}" srcOrd="0" destOrd="0" presId="urn:microsoft.com/office/officeart/2005/8/layout/list1"/>
    <dgm:cxn modelId="{9119FDC8-DD67-4F0B-9EF3-DAFABD5463FC}" type="presParOf" srcId="{FCDE61D1-1A74-4C10-8952-64A011EFCC38}" destId="{B181F3C0-0364-4642-991A-C49967609855}" srcOrd="0" destOrd="0" presId="urn:microsoft.com/office/officeart/2005/8/layout/list1"/>
    <dgm:cxn modelId="{E497E2DE-FE39-44A6-8016-5665A8377ABA}" type="presParOf" srcId="{B181F3C0-0364-4642-991A-C49967609855}" destId="{D8621BD8-42BA-47F2-896F-60E3EDF76EEF}" srcOrd="0" destOrd="0" presId="urn:microsoft.com/office/officeart/2005/8/layout/list1"/>
    <dgm:cxn modelId="{97DA805C-BC7D-445A-8C36-E78D6952FB29}" type="presParOf" srcId="{B181F3C0-0364-4642-991A-C49967609855}" destId="{4411CCF9-48D2-4E5F-A07F-CB7A96426A7D}" srcOrd="1" destOrd="0" presId="urn:microsoft.com/office/officeart/2005/8/layout/list1"/>
    <dgm:cxn modelId="{3A17E6FA-5906-49A3-9B8F-90BB494EDFCC}" type="presParOf" srcId="{FCDE61D1-1A74-4C10-8952-64A011EFCC38}" destId="{11BA9BC0-8289-42A7-A850-71139CF62F1E}" srcOrd="1" destOrd="0" presId="urn:microsoft.com/office/officeart/2005/8/layout/list1"/>
    <dgm:cxn modelId="{343780CC-0DFF-46E7-AEF2-F24653DE527F}" type="presParOf" srcId="{FCDE61D1-1A74-4C10-8952-64A011EFCC38}" destId="{2825879A-43FC-4E99-A768-62A5668350C2}" srcOrd="2" destOrd="0" presId="urn:microsoft.com/office/officeart/2005/8/layout/list1"/>
    <dgm:cxn modelId="{E21CB2A6-76AD-4121-852F-F3551F80D70B}" type="presParOf" srcId="{FCDE61D1-1A74-4C10-8952-64A011EFCC38}" destId="{A544BAB6-715B-4C7D-815D-6B66C4C50CC1}" srcOrd="3" destOrd="0" presId="urn:microsoft.com/office/officeart/2005/8/layout/list1"/>
    <dgm:cxn modelId="{3A54DE71-5F6D-4CCC-A1D4-8F0536BEB35F}" type="presParOf" srcId="{FCDE61D1-1A74-4C10-8952-64A011EFCC38}" destId="{EE841715-A724-4F57-B5D2-01C533967E0F}" srcOrd="4" destOrd="0" presId="urn:microsoft.com/office/officeart/2005/8/layout/list1"/>
    <dgm:cxn modelId="{8A330BCA-8224-4530-8641-40BBC981537A}" type="presParOf" srcId="{EE841715-A724-4F57-B5D2-01C533967E0F}" destId="{D04277F2-0913-4B4B-915A-746F8850D8FB}" srcOrd="0" destOrd="0" presId="urn:microsoft.com/office/officeart/2005/8/layout/list1"/>
    <dgm:cxn modelId="{FEF894CE-19C8-4B57-BCBE-659506B67333}" type="presParOf" srcId="{EE841715-A724-4F57-B5D2-01C533967E0F}" destId="{61987E7A-DE78-47D4-AAA0-AD2C02891D19}" srcOrd="1" destOrd="0" presId="urn:microsoft.com/office/officeart/2005/8/layout/list1"/>
    <dgm:cxn modelId="{FEE20E95-5D06-4763-9BB8-E6E9F6C0EFBF}" type="presParOf" srcId="{FCDE61D1-1A74-4C10-8952-64A011EFCC38}" destId="{90EC2836-6993-4FF1-8F7B-0D6208CB9A97}" srcOrd="5" destOrd="0" presId="urn:microsoft.com/office/officeart/2005/8/layout/list1"/>
    <dgm:cxn modelId="{57BC7D33-1FB8-4A75-8C11-6947F4720D87}" type="presParOf" srcId="{FCDE61D1-1A74-4C10-8952-64A011EFCC38}" destId="{92F7769C-C761-4860-A961-CF9FDEA23493}" srcOrd="6" destOrd="0" presId="urn:microsoft.com/office/officeart/2005/8/layout/list1"/>
    <dgm:cxn modelId="{10F8C9E9-7B1C-46C5-8E47-9DE167F981A0}" type="presParOf" srcId="{FCDE61D1-1A74-4C10-8952-64A011EFCC38}" destId="{C04E1A99-1AD4-4802-9738-7C8A0CC5E0BD}" srcOrd="7" destOrd="0" presId="urn:microsoft.com/office/officeart/2005/8/layout/list1"/>
    <dgm:cxn modelId="{E52D46FB-92F0-420D-8C00-D06306FDC75E}" type="presParOf" srcId="{FCDE61D1-1A74-4C10-8952-64A011EFCC38}" destId="{CFADAE6A-732F-4178-BF6F-2D257161D325}" srcOrd="8" destOrd="0" presId="urn:microsoft.com/office/officeart/2005/8/layout/list1"/>
    <dgm:cxn modelId="{DE907251-0735-4C18-86A5-423DAEB75004}" type="presParOf" srcId="{CFADAE6A-732F-4178-BF6F-2D257161D325}" destId="{3003E60C-A1BE-45FE-A4E2-B9CB662A4557}" srcOrd="0" destOrd="0" presId="urn:microsoft.com/office/officeart/2005/8/layout/list1"/>
    <dgm:cxn modelId="{AD71FA56-E529-47C5-AED3-062FB14EC6DD}" type="presParOf" srcId="{CFADAE6A-732F-4178-BF6F-2D257161D325}" destId="{A868B665-09D4-4247-923A-5EC188E6F2D7}" srcOrd="1" destOrd="0" presId="urn:microsoft.com/office/officeart/2005/8/layout/list1"/>
    <dgm:cxn modelId="{FECDE3D3-0801-4391-8BFF-61565CDE0CBB}" type="presParOf" srcId="{FCDE61D1-1A74-4C10-8952-64A011EFCC38}" destId="{32E1F4F9-E9B8-4962-A1A5-002560886E07}" srcOrd="9" destOrd="0" presId="urn:microsoft.com/office/officeart/2005/8/layout/list1"/>
    <dgm:cxn modelId="{0DACEB5B-1BC2-4DA4-821A-26C674405701}" type="presParOf" srcId="{FCDE61D1-1A74-4C10-8952-64A011EFCC38}" destId="{9A4E4912-36A1-47DA-BC6F-A598ACBD322A}" srcOrd="10" destOrd="0" presId="urn:microsoft.com/office/officeart/2005/8/layout/list1"/>
    <dgm:cxn modelId="{C59EBCE5-7886-4D23-A1FC-992A6D8F5A85}" type="presParOf" srcId="{FCDE61D1-1A74-4C10-8952-64A011EFCC38}" destId="{15986AA3-4CF6-4182-A0F4-76EC4AC96BC4}" srcOrd="11" destOrd="0" presId="urn:microsoft.com/office/officeart/2005/8/layout/list1"/>
    <dgm:cxn modelId="{6B25B737-511E-4549-A4D4-5374562018FB}" type="presParOf" srcId="{FCDE61D1-1A74-4C10-8952-64A011EFCC38}" destId="{C7975647-FD17-4AE0-B11F-59DF62B1DE1B}" srcOrd="12" destOrd="0" presId="urn:microsoft.com/office/officeart/2005/8/layout/list1"/>
    <dgm:cxn modelId="{8E77B8DF-8A7F-4067-B677-2022CA9CDAEA}" type="presParOf" srcId="{C7975647-FD17-4AE0-B11F-59DF62B1DE1B}" destId="{34D77859-D45F-4247-AB7F-9671310D0353}" srcOrd="0" destOrd="0" presId="urn:microsoft.com/office/officeart/2005/8/layout/list1"/>
    <dgm:cxn modelId="{7BE8DA3B-50AE-4C2C-8B57-C4471A8D1B43}" type="presParOf" srcId="{C7975647-FD17-4AE0-B11F-59DF62B1DE1B}" destId="{5EA53844-F1A6-45AB-B4EF-8B29A11C09CD}" srcOrd="1" destOrd="0" presId="urn:microsoft.com/office/officeart/2005/8/layout/list1"/>
    <dgm:cxn modelId="{1F292881-DCC1-4ED8-A6D5-AF7F7DD84C14}" type="presParOf" srcId="{FCDE61D1-1A74-4C10-8952-64A011EFCC38}" destId="{B3C40582-280F-4CCF-B593-69D675889B96}" srcOrd="13" destOrd="0" presId="urn:microsoft.com/office/officeart/2005/8/layout/list1"/>
    <dgm:cxn modelId="{1FC4747E-D205-4FAB-9DA4-A0276BA3F1B8}" type="presParOf" srcId="{FCDE61D1-1A74-4C10-8952-64A011EFCC38}" destId="{9CBE8E2F-5B01-41DF-A8B0-73D5FCB77486}" srcOrd="14" destOrd="0" presId="urn:microsoft.com/office/officeart/2005/8/layout/list1"/>
    <dgm:cxn modelId="{2FC66338-F63E-425B-A47F-F98DA609DB0A}" type="presParOf" srcId="{FCDE61D1-1A74-4C10-8952-64A011EFCC38}" destId="{1886202E-7AB9-4EBF-9048-8CA20ADE6954}" srcOrd="15" destOrd="0" presId="urn:microsoft.com/office/officeart/2005/8/layout/list1"/>
    <dgm:cxn modelId="{8754655A-DA17-48BB-961B-A675FE5D8BE7}" type="presParOf" srcId="{FCDE61D1-1A74-4C10-8952-64A011EFCC38}" destId="{054703C6-7850-4AA7-9FF2-A6B4A48F824A}" srcOrd="16" destOrd="0" presId="urn:microsoft.com/office/officeart/2005/8/layout/list1"/>
    <dgm:cxn modelId="{E3B2FF61-216D-478C-A566-0BBC784F8DA1}" type="presParOf" srcId="{054703C6-7850-4AA7-9FF2-A6B4A48F824A}" destId="{1A1E20A3-1BBF-4D55-B7B7-B04E20C47439}" srcOrd="0" destOrd="0" presId="urn:microsoft.com/office/officeart/2005/8/layout/list1"/>
    <dgm:cxn modelId="{B8FF98DD-9B4E-4ADB-A906-45A890F96947}" type="presParOf" srcId="{054703C6-7850-4AA7-9FF2-A6B4A48F824A}" destId="{0F1D7AD2-1F58-429B-8E07-A47111A30F57}" srcOrd="1" destOrd="0" presId="urn:microsoft.com/office/officeart/2005/8/layout/list1"/>
    <dgm:cxn modelId="{BABC4EEF-7688-4721-A907-806D4426A2A4}" type="presParOf" srcId="{FCDE61D1-1A74-4C10-8952-64A011EFCC38}" destId="{3088C518-E576-444F-8332-85D1EB3ADF93}" srcOrd="17" destOrd="0" presId="urn:microsoft.com/office/officeart/2005/8/layout/list1"/>
    <dgm:cxn modelId="{8BFCECE5-D4A0-4F01-91F0-C191C9CB768E}" type="presParOf" srcId="{FCDE61D1-1A74-4C10-8952-64A011EFCC38}" destId="{7836B11C-4CC0-4824-9E55-DDA1B0F5A00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40236-3A1D-44C4-AA19-7F487BF8EF04}"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tr-TR"/>
        </a:p>
      </dgm:t>
    </dgm:pt>
    <dgm:pt modelId="{BD070101-2EEF-49C7-B18B-2A9E6B0A61FD}">
      <dgm:prSet phldrT="[Metin]" custT="1"/>
      <dgm:spPr/>
      <dgm:t>
        <a:bodyPr/>
        <a:lstStyle/>
        <a:p>
          <a:r>
            <a:rPr lang="tr-TR" sz="2400" b="1" dirty="0" err="1">
              <a:latin typeface="Times New Roman" panose="02020603050405020304" pitchFamily="18" charset="0"/>
              <a:cs typeface="Times New Roman" panose="02020603050405020304" pitchFamily="18" charset="0"/>
            </a:rPr>
            <a:t>Introduction</a:t>
          </a:r>
          <a:endParaRPr lang="tr-TR" sz="2400" b="1" dirty="0">
            <a:latin typeface="Times New Roman" panose="02020603050405020304" pitchFamily="18" charset="0"/>
            <a:cs typeface="Times New Roman" panose="02020603050405020304" pitchFamily="18" charset="0"/>
          </a:endParaRPr>
        </a:p>
      </dgm:t>
    </dgm:pt>
    <dgm:pt modelId="{2BBF5F87-F5D0-4C89-9F75-1E67951CB73A}" type="parTrans" cxnId="{31555ED3-52DB-404C-B938-988B641F6197}">
      <dgm:prSet/>
      <dgm:spPr/>
      <dgm:t>
        <a:bodyPr/>
        <a:lstStyle/>
        <a:p>
          <a:endParaRPr lang="tr-TR"/>
        </a:p>
      </dgm:t>
    </dgm:pt>
    <dgm:pt modelId="{7601B352-95DB-4019-9E55-601602948083}" type="sibTrans" cxnId="{31555ED3-52DB-404C-B938-988B641F6197}">
      <dgm:prSet/>
      <dgm:spPr/>
      <dgm:t>
        <a:bodyPr/>
        <a:lstStyle/>
        <a:p>
          <a:endParaRPr lang="tr-TR"/>
        </a:p>
      </dgm:t>
    </dgm:pt>
    <dgm:pt modelId="{DCE73A26-5235-458B-BEC4-05EBBBC7A28C}">
      <dgm:prSet phldrT="[Metin]" custT="1"/>
      <dgm:spPr/>
      <dgm:t>
        <a:bodyPr/>
        <a:lstStyle/>
        <a:p>
          <a:r>
            <a:rPr lang="tr-TR" sz="2400" dirty="0" err="1">
              <a:latin typeface="Times New Roman" panose="02020603050405020304" pitchFamily="18" charset="0"/>
              <a:cs typeface="Times New Roman" panose="02020603050405020304" pitchFamily="18" charset="0"/>
            </a:rPr>
            <a:t>Familial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Mediterranean</a:t>
          </a:r>
          <a:r>
            <a:rPr lang="tr-TR" sz="2400" dirty="0">
              <a:latin typeface="Times New Roman" panose="02020603050405020304" pitchFamily="18" charset="0"/>
              <a:cs typeface="Times New Roman" panose="02020603050405020304" pitchFamily="18" charset="0"/>
            </a:rPr>
            <a:t> Fever (FMF) is a </a:t>
          </a:r>
          <a:r>
            <a:rPr lang="tr-TR" sz="2400" dirty="0" err="1">
              <a:latin typeface="Times New Roman" panose="02020603050405020304" pitchFamily="18" charset="0"/>
              <a:cs typeface="Times New Roman" panose="02020603050405020304" pitchFamily="18" charset="0"/>
            </a:rPr>
            <a:t>chronic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disease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which</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most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common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monogenic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autoinflammatory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periodic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fever</a:t>
          </a:r>
          <a:r>
            <a:rPr lang="tr-TR" sz="2400" dirty="0">
              <a:latin typeface="Times New Roman" panose="02020603050405020304" pitchFamily="18" charset="0"/>
              <a:cs typeface="Times New Roman" panose="02020603050405020304" pitchFamily="18" charset="0"/>
            </a:rPr>
            <a:t> syndrome.</a:t>
          </a:r>
          <a:r>
            <a:rPr lang="tr-TR" altLang="tr-TR" sz="2400" dirty="0">
              <a:latin typeface="Times New Roman" panose="02020603050405020304" pitchFamily="18" charset="0"/>
              <a:cs typeface="Times New Roman" panose="02020603050405020304" pitchFamily="18" charset="0"/>
            </a:rPr>
            <a:t>¹</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Poor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quality</a:t>
          </a:r>
          <a:r>
            <a:rPr lang="tr-TR" sz="2400" dirty="0">
              <a:latin typeface="Times New Roman" panose="02020603050405020304" pitchFamily="18" charset="0"/>
              <a:cs typeface="Times New Roman" panose="02020603050405020304" pitchFamily="18" charset="0"/>
            </a:rPr>
            <a:t> of life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accompanying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psychological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symptoms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are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characteristic</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chronic</a:t>
          </a:r>
          <a:r>
            <a:rPr lang="tr-TR" sz="2400" dirty="0">
              <a:latin typeface="Times New Roman" panose="02020603050405020304" pitchFamily="18" charset="0"/>
              <a:cs typeface="Times New Roman" panose="02020603050405020304" pitchFamily="18" charset="0"/>
            </a:rPr>
            <a:t> illnesses.</a:t>
          </a:r>
          <a:r>
            <a:rPr lang="tr-TR" altLang="tr-TR" sz="2400" dirty="0">
              <a:latin typeface="Times New Roman" panose="02020603050405020304" pitchFamily="18" charset="0"/>
              <a:cs typeface="Times New Roman" panose="02020603050405020304" pitchFamily="18" charset="0"/>
            </a:rPr>
            <a:t>²</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Another</a:t>
          </a:r>
          <a:r>
            <a:rPr lang="tr-TR" sz="2400" dirty="0">
              <a:latin typeface="Times New Roman" panose="02020603050405020304" pitchFamily="18" charset="0"/>
              <a:cs typeface="Times New Roman" panose="02020603050405020304" pitchFamily="18" charset="0"/>
            </a:rPr>
            <a:t> problem </a:t>
          </a:r>
          <a:r>
            <a:rPr lang="tr-TR" sz="2400" dirty="0" err="1">
              <a:latin typeface="Times New Roman" panose="02020603050405020304" pitchFamily="18" charset="0"/>
              <a:cs typeface="Times New Roman" panose="02020603050405020304" pitchFamily="18" charset="0"/>
            </a:rPr>
            <a:t>faced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by</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individuals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chronic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diseases</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peer</a:t>
          </a:r>
          <a:r>
            <a:rPr lang="tr-TR" sz="2400" dirty="0">
              <a:latin typeface="Times New Roman" panose="02020603050405020304" pitchFamily="18" charset="0"/>
              <a:cs typeface="Times New Roman" panose="02020603050405020304" pitchFamily="18" charset="0"/>
            </a:rPr>
            <a:t> bullying.</a:t>
          </a:r>
          <a:r>
            <a:rPr lang="tr-TR" altLang="tr-TR" sz="2400" dirty="0">
              <a:latin typeface="Times New Roman" panose="02020603050405020304" pitchFamily="18" charset="0"/>
              <a:cs typeface="Times New Roman" panose="02020603050405020304" pitchFamily="18" charset="0"/>
            </a:rPr>
            <a:t>³</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aim</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our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study</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investigate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effects</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peer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victimization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psychological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symptoms</a:t>
          </a:r>
          <a:r>
            <a:rPr lang="tr-TR" sz="2400" dirty="0">
              <a:latin typeface="Times New Roman" panose="02020603050405020304" pitchFamily="18" charset="0"/>
              <a:cs typeface="Times New Roman" panose="02020603050405020304" pitchFamily="18" charset="0"/>
            </a:rPr>
            <a:t> on </a:t>
          </a:r>
          <a:r>
            <a:rPr lang="tr-TR" sz="2400" dirty="0" err="1">
              <a:latin typeface="Times New Roman" panose="02020603050405020304" pitchFamily="18" charset="0"/>
              <a:cs typeface="Times New Roman" panose="02020603050405020304" pitchFamily="18" charset="0"/>
            </a:rPr>
            <a:t>quality</a:t>
          </a:r>
          <a:r>
            <a:rPr lang="tr-TR" sz="2400" dirty="0">
              <a:latin typeface="Times New Roman" panose="02020603050405020304" pitchFamily="18" charset="0"/>
              <a:cs typeface="Times New Roman" panose="02020603050405020304" pitchFamily="18" charset="0"/>
            </a:rPr>
            <a:t> of life in </a:t>
          </a:r>
          <a:r>
            <a:rPr lang="tr-TR" sz="2400" dirty="0" err="1">
              <a:latin typeface="Times New Roman" panose="02020603050405020304" pitchFamily="18" charset="0"/>
              <a:cs typeface="Times New Roman" panose="02020603050405020304" pitchFamily="18" charset="0"/>
            </a:rPr>
            <a:t>children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adolescents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FMF.</a:t>
          </a:r>
        </a:p>
      </dgm:t>
    </dgm:pt>
    <dgm:pt modelId="{8D16B53F-F1C1-4F6F-995D-EF6A665DD825}" type="parTrans" cxnId="{9C77F5A9-4067-4F4C-B4D6-C565F56B4B7C}">
      <dgm:prSet/>
      <dgm:spPr/>
      <dgm:t>
        <a:bodyPr/>
        <a:lstStyle/>
        <a:p>
          <a:endParaRPr lang="tr-TR"/>
        </a:p>
      </dgm:t>
    </dgm:pt>
    <dgm:pt modelId="{3D54D206-CA37-4696-9CDA-895F9DA0789A}" type="sibTrans" cxnId="{9C77F5A9-4067-4F4C-B4D6-C565F56B4B7C}">
      <dgm:prSet/>
      <dgm:spPr/>
      <dgm:t>
        <a:bodyPr/>
        <a:lstStyle/>
        <a:p>
          <a:endParaRPr lang="tr-TR"/>
        </a:p>
      </dgm:t>
    </dgm:pt>
    <dgm:pt modelId="{7F13411A-B38F-4AF1-B488-0E1B343FB780}">
      <dgm:prSet custT="1"/>
      <dgm:spPr/>
      <dgm:t>
        <a:bodyPr/>
        <a:lstStyle/>
        <a:p>
          <a:r>
            <a:rPr lang="tr-TR" sz="2400" b="1" dirty="0" err="1">
              <a:latin typeface="Times New Roman" panose="02020603050405020304" pitchFamily="18" charset="0"/>
              <a:cs typeface="Times New Roman" panose="02020603050405020304" pitchFamily="18" charset="0"/>
            </a:rPr>
            <a:t>Methods</a:t>
          </a:r>
          <a:endParaRPr lang="tr-TR" sz="2400" b="1" dirty="0">
            <a:latin typeface="Times New Roman" panose="02020603050405020304" pitchFamily="18" charset="0"/>
            <a:cs typeface="Times New Roman" panose="02020603050405020304" pitchFamily="18" charset="0"/>
          </a:endParaRPr>
        </a:p>
      </dgm:t>
    </dgm:pt>
    <dgm:pt modelId="{5BA9D35B-3779-486C-99BD-1439A82F5066}" type="parTrans" cxnId="{3CF5FC30-5043-4722-82EA-DF31AC96235D}">
      <dgm:prSet/>
      <dgm:spPr/>
      <dgm:t>
        <a:bodyPr/>
        <a:lstStyle/>
        <a:p>
          <a:endParaRPr lang="tr-TR"/>
        </a:p>
      </dgm:t>
    </dgm:pt>
    <dgm:pt modelId="{3EA48AD5-8842-4C5E-B2E1-11984C18198C}" type="sibTrans" cxnId="{3CF5FC30-5043-4722-82EA-DF31AC96235D}">
      <dgm:prSet/>
      <dgm:spPr/>
      <dgm:t>
        <a:bodyPr/>
        <a:lstStyle/>
        <a:p>
          <a:endParaRPr lang="tr-TR"/>
        </a:p>
      </dgm:t>
    </dgm:pt>
    <dgm:pt modelId="{32EB704B-DB95-432D-891D-B0F8E64C7F4B}">
      <dgm:prSet custT="1"/>
      <dgm:spPr/>
      <dgm:t>
        <a:bodyPr/>
        <a:lstStyle/>
        <a:p>
          <a:r>
            <a:rPr lang="en-US" sz="2400" dirty="0">
              <a:latin typeface="Times New Roman" panose="02020603050405020304" pitchFamily="18" charset="0"/>
              <a:cs typeface="Times New Roman" panose="02020603050405020304" pitchFamily="18" charset="0"/>
            </a:rPr>
            <a:t>Children and adolescents between the ages of 8-18 who were followed up with a diagnosis of FMF in </a:t>
          </a:r>
          <a:r>
            <a:rPr lang="en-US" sz="2400" dirty="0" err="1">
              <a:latin typeface="Times New Roman" panose="02020603050405020304" pitchFamily="18" charset="0"/>
              <a:cs typeface="Times New Roman" panose="02020603050405020304" pitchFamily="18" charset="0"/>
            </a:rPr>
            <a:t>Bezmialem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Vakıf</a:t>
          </a:r>
          <a:r>
            <a:rPr lang="en-US" sz="2400" dirty="0">
              <a:latin typeface="Times New Roman" panose="02020603050405020304" pitchFamily="18" charset="0"/>
              <a:cs typeface="Times New Roman" panose="02020603050405020304" pitchFamily="18" charset="0"/>
            </a:rPr>
            <a:t> University Hospital Pediatric Outpatient Clinic, and healthy control group who applied to the Pediatric Outpatient Clinic were included in this study. These individuals were asked to complete a data collection form including sociodemographic characteristics. In addition, depression, anxiety, quality of life and peer bullying were questioned in both groups according to the scales in Table </a:t>
          </a:r>
          <a:r>
            <a:rPr lang="tr-TR" sz="2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dgm:t>
    </dgm:pt>
    <dgm:pt modelId="{B5D5E7D8-9B9F-4004-9A50-ADD8DC2E40B8}" type="parTrans" cxnId="{CC9359BE-9EF9-4DE7-BC15-3B45F18EB83F}">
      <dgm:prSet/>
      <dgm:spPr/>
      <dgm:t>
        <a:bodyPr/>
        <a:lstStyle/>
        <a:p>
          <a:endParaRPr lang="tr-TR"/>
        </a:p>
      </dgm:t>
    </dgm:pt>
    <dgm:pt modelId="{7AF79D53-47F3-4450-BE1F-1E8ABE98E9C9}" type="sibTrans" cxnId="{CC9359BE-9EF9-4DE7-BC15-3B45F18EB83F}">
      <dgm:prSet/>
      <dgm:spPr/>
      <dgm:t>
        <a:bodyPr/>
        <a:lstStyle/>
        <a:p>
          <a:endParaRPr lang="tr-TR"/>
        </a:p>
      </dgm:t>
    </dgm:pt>
    <dgm:pt modelId="{DBA33D42-B221-499E-A4CC-8E4E2967664E}">
      <dgm:prSet custT="1"/>
      <dgm:spPr/>
      <dgm:t>
        <a:bodyPr/>
        <a:lstStyle/>
        <a:p>
          <a:r>
            <a:rPr lang="en-US" sz="2400" dirty="0">
              <a:latin typeface="Times New Roman" panose="02020603050405020304" pitchFamily="18" charset="0"/>
              <a:cs typeface="Times New Roman" panose="02020603050405020304" pitchFamily="18" charset="0"/>
            </a:rPr>
            <a:t>At 95% confidence level, a mean difference of 3 units at 80% power, with a standard deviation of 6 units, requires a minimum of 63 patients per group. The data will be analyzed with the IBM SPSS Statistics 22.0 package program. The difference of continuous variables will be examined with the independent sample t test. Mean ± standard deviation will be given as descriptive statistics. P&lt; 0.05 will be considered statistically significant.</a:t>
          </a:r>
          <a:endParaRPr lang="tr-TR" sz="2400" dirty="0">
            <a:latin typeface="Times New Roman" panose="02020603050405020304" pitchFamily="18" charset="0"/>
            <a:cs typeface="Times New Roman" panose="02020603050405020304" pitchFamily="18" charset="0"/>
          </a:endParaRPr>
        </a:p>
      </dgm:t>
    </dgm:pt>
    <dgm:pt modelId="{0727A44F-F9CB-4D4F-98A1-6B3F8C52C031}" type="sibTrans" cxnId="{E1FA1959-F8CB-4AE4-865D-790C482A4C2D}">
      <dgm:prSet/>
      <dgm:spPr/>
      <dgm:t>
        <a:bodyPr/>
        <a:lstStyle/>
        <a:p>
          <a:endParaRPr lang="tr-TR"/>
        </a:p>
      </dgm:t>
    </dgm:pt>
    <dgm:pt modelId="{631D3218-6593-4815-A45E-FAF75B7C1DE6}" type="parTrans" cxnId="{E1FA1959-F8CB-4AE4-865D-790C482A4C2D}">
      <dgm:prSet/>
      <dgm:spPr/>
      <dgm:t>
        <a:bodyPr/>
        <a:lstStyle/>
        <a:p>
          <a:endParaRPr lang="tr-TR"/>
        </a:p>
      </dgm:t>
    </dgm:pt>
    <dgm:pt modelId="{548D90A6-D8BF-42A8-B934-64249F4201EE}">
      <dgm:prSet custT="1"/>
      <dgm:spPr/>
      <dgm:t>
        <a:bodyPr/>
        <a:lstStyle/>
        <a:p>
          <a:r>
            <a:rPr lang="tr-TR" sz="2400" b="1" i="0" dirty="0" err="1">
              <a:latin typeface="Times New Roman" panose="02020603050405020304" pitchFamily="18" charset="0"/>
              <a:cs typeface="Times New Roman" panose="02020603050405020304" pitchFamily="18" charset="0"/>
            </a:rPr>
            <a:t>Table</a:t>
          </a:r>
          <a:r>
            <a:rPr lang="tr-TR" sz="2400" b="1" i="0" dirty="0">
              <a:latin typeface="Times New Roman" panose="02020603050405020304" pitchFamily="18" charset="0"/>
              <a:cs typeface="Times New Roman" panose="02020603050405020304" pitchFamily="18" charset="0"/>
            </a:rPr>
            <a:t> 2.</a:t>
          </a:r>
        </a:p>
      </dgm:t>
    </dgm:pt>
    <dgm:pt modelId="{FC716024-CB52-424C-8B47-DD936008B649}" type="parTrans" cxnId="{503FD047-F0FF-40F0-B837-572EE7FA3CD3}">
      <dgm:prSet/>
      <dgm:spPr/>
      <dgm:t>
        <a:bodyPr/>
        <a:lstStyle/>
        <a:p>
          <a:endParaRPr lang="tr-TR"/>
        </a:p>
      </dgm:t>
    </dgm:pt>
    <dgm:pt modelId="{33227967-5EC5-4ECD-BC42-C37B736E0BD2}" type="sibTrans" cxnId="{503FD047-F0FF-40F0-B837-572EE7FA3CD3}">
      <dgm:prSet/>
      <dgm:spPr/>
      <dgm:t>
        <a:bodyPr/>
        <a:lstStyle/>
        <a:p>
          <a:endParaRPr lang="tr-TR"/>
        </a:p>
      </dgm:t>
    </dgm:pt>
    <dgm:pt modelId="{5030AA2F-0673-43DA-9705-51BE04117DC7}">
      <dgm:prSet custT="1"/>
      <dgm:spPr/>
      <dgm:t>
        <a:bodyPr/>
        <a:lstStyle/>
        <a:p>
          <a:r>
            <a:rPr lang="tr-TR" sz="2400" b="1" dirty="0" err="1">
              <a:latin typeface="Times New Roman" panose="02020603050405020304" pitchFamily="18" charset="0"/>
              <a:cs typeface="Times New Roman" panose="02020603050405020304" pitchFamily="18" charset="0"/>
            </a:rPr>
            <a:t>Table</a:t>
          </a:r>
          <a:r>
            <a:rPr lang="tr-TR" sz="2400" b="1" dirty="0">
              <a:latin typeface="Times New Roman" panose="02020603050405020304" pitchFamily="18" charset="0"/>
              <a:cs typeface="Times New Roman" panose="02020603050405020304" pitchFamily="18" charset="0"/>
            </a:rPr>
            <a:t> 1.</a:t>
          </a:r>
        </a:p>
      </dgm:t>
    </dgm:pt>
    <dgm:pt modelId="{E79F2370-C8FE-429D-B878-EFA46DDBD34E}" type="parTrans" cxnId="{E6B9919D-FC8A-4727-87B0-2C6331F7FDB1}">
      <dgm:prSet/>
      <dgm:spPr/>
      <dgm:t>
        <a:bodyPr/>
        <a:lstStyle/>
        <a:p>
          <a:endParaRPr lang="tr-TR"/>
        </a:p>
      </dgm:t>
    </dgm:pt>
    <dgm:pt modelId="{C201E748-FB3D-47F1-8C2E-DE7AAD4C5DEB}" type="sibTrans" cxnId="{E6B9919D-FC8A-4727-87B0-2C6331F7FDB1}">
      <dgm:prSet/>
      <dgm:spPr/>
      <dgm:t>
        <a:bodyPr/>
        <a:lstStyle/>
        <a:p>
          <a:endParaRPr lang="tr-TR"/>
        </a:p>
      </dgm:t>
    </dgm:pt>
    <dgm:pt modelId="{7F7B037A-828F-4798-86C0-907DF4C7D676}">
      <dgm:prSet custT="1"/>
      <dgm:spPr/>
      <dgm:t>
        <a:bodyPr/>
        <a:lstStyle/>
        <a:p>
          <a:endParaRPr lang="tr-TR" sz="2400" b="1" dirty="0">
            <a:latin typeface="Times New Roman" panose="02020603050405020304" pitchFamily="18" charset="0"/>
            <a:cs typeface="Times New Roman" panose="02020603050405020304" pitchFamily="18" charset="0"/>
          </a:endParaRPr>
        </a:p>
      </dgm:t>
    </dgm:pt>
    <dgm:pt modelId="{A613B1F9-5162-4CD8-A3B3-D8B84D526294}" type="parTrans" cxnId="{C71D0E27-B9C9-4320-AEF1-DFA716CFF637}">
      <dgm:prSet/>
      <dgm:spPr/>
      <dgm:t>
        <a:bodyPr/>
        <a:lstStyle/>
        <a:p>
          <a:endParaRPr lang="tr-TR"/>
        </a:p>
      </dgm:t>
    </dgm:pt>
    <dgm:pt modelId="{CAC89C59-C5F6-4EEB-A001-7FDA6B3D2392}" type="sibTrans" cxnId="{C71D0E27-B9C9-4320-AEF1-DFA716CFF637}">
      <dgm:prSet/>
      <dgm:spPr/>
      <dgm:t>
        <a:bodyPr/>
        <a:lstStyle/>
        <a:p>
          <a:endParaRPr lang="tr-TR"/>
        </a:p>
      </dgm:t>
    </dgm:pt>
    <dgm:pt modelId="{B9640102-A188-4B26-8817-C64718E2FCED}">
      <dgm:prSet phldrT="[Metin]" custT="1"/>
      <dgm:spPr/>
      <dgm:t>
        <a:bodyPr/>
        <a:lstStyle/>
        <a:p>
          <a:endParaRPr lang="tr-TR" sz="2400" dirty="0">
            <a:latin typeface="Times New Roman" panose="02020603050405020304" pitchFamily="18" charset="0"/>
            <a:cs typeface="Times New Roman" panose="02020603050405020304" pitchFamily="18" charset="0"/>
          </a:endParaRPr>
        </a:p>
      </dgm:t>
    </dgm:pt>
    <dgm:pt modelId="{5D50434E-D572-4D2D-B94A-01253CCA61A9}" type="parTrans" cxnId="{48D71D6F-DEBA-4CE4-B9D3-446790DA9410}">
      <dgm:prSet/>
      <dgm:spPr/>
      <dgm:t>
        <a:bodyPr/>
        <a:lstStyle/>
        <a:p>
          <a:endParaRPr lang="tr-TR"/>
        </a:p>
      </dgm:t>
    </dgm:pt>
    <dgm:pt modelId="{586E255A-235D-4A41-A19B-D791450D803F}" type="sibTrans" cxnId="{48D71D6F-DEBA-4CE4-B9D3-446790DA9410}">
      <dgm:prSet/>
      <dgm:spPr/>
      <dgm:t>
        <a:bodyPr/>
        <a:lstStyle/>
        <a:p>
          <a:endParaRPr lang="tr-TR"/>
        </a:p>
      </dgm:t>
    </dgm:pt>
    <dgm:pt modelId="{377E8568-1461-4120-BD0D-6487525157C8}">
      <dgm:prSet custT="1"/>
      <dgm:spPr/>
      <dgm:t>
        <a:bodyPr/>
        <a:lstStyle/>
        <a:p>
          <a:endParaRPr lang="tr-TR" sz="2400" dirty="0">
            <a:latin typeface="Times New Roman" panose="02020603050405020304" pitchFamily="18" charset="0"/>
            <a:cs typeface="Times New Roman" panose="02020603050405020304" pitchFamily="18" charset="0"/>
          </a:endParaRPr>
        </a:p>
      </dgm:t>
    </dgm:pt>
    <dgm:pt modelId="{37F13143-1DCF-412D-80D3-9427C86948EF}" type="parTrans" cxnId="{7CDD37D0-357E-4EEC-BA60-95B6F137B215}">
      <dgm:prSet/>
      <dgm:spPr/>
      <dgm:t>
        <a:bodyPr/>
        <a:lstStyle/>
        <a:p>
          <a:endParaRPr lang="tr-TR"/>
        </a:p>
      </dgm:t>
    </dgm:pt>
    <dgm:pt modelId="{1346F175-3D48-4A13-9C50-A2E48593E55A}" type="sibTrans" cxnId="{7CDD37D0-357E-4EEC-BA60-95B6F137B215}">
      <dgm:prSet/>
      <dgm:spPr/>
      <dgm:t>
        <a:bodyPr/>
        <a:lstStyle/>
        <a:p>
          <a:endParaRPr lang="tr-TR"/>
        </a:p>
      </dgm:t>
    </dgm:pt>
    <dgm:pt modelId="{9A412159-102D-4D6E-BAF7-164A85DAA646}" type="pres">
      <dgm:prSet presAssocID="{29640236-3A1D-44C4-AA19-7F487BF8EF04}" presName="linear" presStyleCnt="0">
        <dgm:presLayoutVars>
          <dgm:dir/>
          <dgm:animLvl val="lvl"/>
          <dgm:resizeHandles val="exact"/>
        </dgm:presLayoutVars>
      </dgm:prSet>
      <dgm:spPr/>
    </dgm:pt>
    <dgm:pt modelId="{93B6897C-FF6A-455E-A0E6-50EE78F4EE97}" type="pres">
      <dgm:prSet presAssocID="{BD070101-2EEF-49C7-B18B-2A9E6B0A61FD}" presName="parentLin" presStyleCnt="0"/>
      <dgm:spPr/>
    </dgm:pt>
    <dgm:pt modelId="{C0B8DF7F-0960-4D19-8075-7B8A651FB9B2}" type="pres">
      <dgm:prSet presAssocID="{BD070101-2EEF-49C7-B18B-2A9E6B0A61FD}" presName="parentLeftMargin" presStyleLbl="node1" presStyleIdx="0" presStyleCnt="4"/>
      <dgm:spPr/>
    </dgm:pt>
    <dgm:pt modelId="{E4896B99-5F98-47FB-A2F6-BDC2C7B9CA99}" type="pres">
      <dgm:prSet presAssocID="{BD070101-2EEF-49C7-B18B-2A9E6B0A61FD}" presName="parentText" presStyleLbl="node1" presStyleIdx="0" presStyleCnt="4" custScaleY="85938">
        <dgm:presLayoutVars>
          <dgm:chMax val="0"/>
          <dgm:bulletEnabled val="1"/>
        </dgm:presLayoutVars>
      </dgm:prSet>
      <dgm:spPr/>
    </dgm:pt>
    <dgm:pt modelId="{9F922A21-4B0D-49AF-89BC-7569B810B05A}" type="pres">
      <dgm:prSet presAssocID="{BD070101-2EEF-49C7-B18B-2A9E6B0A61FD}" presName="negativeSpace" presStyleCnt="0"/>
      <dgm:spPr/>
    </dgm:pt>
    <dgm:pt modelId="{83400604-4996-4CA6-BE7D-319EAEE45D6E}" type="pres">
      <dgm:prSet presAssocID="{BD070101-2EEF-49C7-B18B-2A9E6B0A61FD}" presName="childText" presStyleLbl="conFgAcc1" presStyleIdx="0" presStyleCnt="4">
        <dgm:presLayoutVars>
          <dgm:bulletEnabled val="1"/>
        </dgm:presLayoutVars>
      </dgm:prSet>
      <dgm:spPr/>
    </dgm:pt>
    <dgm:pt modelId="{373421C1-7D61-4A15-9497-686390FF3108}" type="pres">
      <dgm:prSet presAssocID="{7601B352-95DB-4019-9E55-601602948083}" presName="spaceBetweenRectangles" presStyleCnt="0"/>
      <dgm:spPr/>
    </dgm:pt>
    <dgm:pt modelId="{3B604258-6D14-4D66-B109-1032E5514388}" type="pres">
      <dgm:prSet presAssocID="{7F13411A-B38F-4AF1-B488-0E1B343FB780}" presName="parentLin" presStyleCnt="0"/>
      <dgm:spPr/>
    </dgm:pt>
    <dgm:pt modelId="{3BE0DFC4-404E-4881-9D28-3118EB83AC6B}" type="pres">
      <dgm:prSet presAssocID="{7F13411A-B38F-4AF1-B488-0E1B343FB780}" presName="parentLeftMargin" presStyleLbl="node1" presStyleIdx="0" presStyleCnt="4"/>
      <dgm:spPr/>
    </dgm:pt>
    <dgm:pt modelId="{157781BC-376A-446B-93B8-E46A7229A520}" type="pres">
      <dgm:prSet presAssocID="{7F13411A-B38F-4AF1-B488-0E1B343FB780}" presName="parentText" presStyleLbl="node1" presStyleIdx="1" presStyleCnt="4" custScaleY="84615">
        <dgm:presLayoutVars>
          <dgm:chMax val="0"/>
          <dgm:bulletEnabled val="1"/>
        </dgm:presLayoutVars>
      </dgm:prSet>
      <dgm:spPr/>
    </dgm:pt>
    <dgm:pt modelId="{F1138C96-67C9-4014-9358-7FC5A8D51EF6}" type="pres">
      <dgm:prSet presAssocID="{7F13411A-B38F-4AF1-B488-0E1B343FB780}" presName="negativeSpace" presStyleCnt="0"/>
      <dgm:spPr/>
    </dgm:pt>
    <dgm:pt modelId="{2F420A75-A00B-4FC2-A836-FAB5E06D4F26}" type="pres">
      <dgm:prSet presAssocID="{7F13411A-B38F-4AF1-B488-0E1B343FB780}" presName="childText" presStyleLbl="conFgAcc1" presStyleIdx="1" presStyleCnt="4">
        <dgm:presLayoutVars>
          <dgm:bulletEnabled val="1"/>
        </dgm:presLayoutVars>
      </dgm:prSet>
      <dgm:spPr/>
    </dgm:pt>
    <dgm:pt modelId="{7E360F85-2B32-4864-A020-0070BEDDAB3A}" type="pres">
      <dgm:prSet presAssocID="{3EA48AD5-8842-4C5E-B2E1-11984C18198C}" presName="spaceBetweenRectangles" presStyleCnt="0"/>
      <dgm:spPr/>
    </dgm:pt>
    <dgm:pt modelId="{95A380D9-3584-40B7-A650-459A949AD311}" type="pres">
      <dgm:prSet presAssocID="{5030AA2F-0673-43DA-9705-51BE04117DC7}" presName="parentLin" presStyleCnt="0"/>
      <dgm:spPr/>
    </dgm:pt>
    <dgm:pt modelId="{6D2EC755-8BA3-48BB-AF02-AB40EE18365F}" type="pres">
      <dgm:prSet presAssocID="{5030AA2F-0673-43DA-9705-51BE04117DC7}" presName="parentLeftMargin" presStyleLbl="node1" presStyleIdx="1" presStyleCnt="4"/>
      <dgm:spPr/>
    </dgm:pt>
    <dgm:pt modelId="{F76F3232-ED62-4E2A-817D-DED11F0DA9A6}" type="pres">
      <dgm:prSet presAssocID="{5030AA2F-0673-43DA-9705-51BE04117DC7}" presName="parentText" presStyleLbl="node1" presStyleIdx="2" presStyleCnt="4" custScaleY="84615">
        <dgm:presLayoutVars>
          <dgm:chMax val="0"/>
          <dgm:bulletEnabled val="1"/>
        </dgm:presLayoutVars>
      </dgm:prSet>
      <dgm:spPr/>
    </dgm:pt>
    <dgm:pt modelId="{C2B778EB-F899-4DFB-AFF4-7570120980CD}" type="pres">
      <dgm:prSet presAssocID="{5030AA2F-0673-43DA-9705-51BE04117DC7}" presName="negativeSpace" presStyleCnt="0"/>
      <dgm:spPr/>
    </dgm:pt>
    <dgm:pt modelId="{F29E07F1-6390-4144-BF5F-57669C18B999}" type="pres">
      <dgm:prSet presAssocID="{5030AA2F-0673-43DA-9705-51BE04117DC7}" presName="childText" presStyleLbl="conFgAcc1" presStyleIdx="2" presStyleCnt="4" custScaleY="394832">
        <dgm:presLayoutVars>
          <dgm:bulletEnabled val="1"/>
        </dgm:presLayoutVars>
      </dgm:prSet>
      <dgm:spPr/>
    </dgm:pt>
    <dgm:pt modelId="{1F201BD2-B21B-4E51-8EEA-84F25C9BB711}" type="pres">
      <dgm:prSet presAssocID="{C201E748-FB3D-47F1-8C2E-DE7AAD4C5DEB}" presName="spaceBetweenRectangles" presStyleCnt="0"/>
      <dgm:spPr/>
    </dgm:pt>
    <dgm:pt modelId="{E87B3019-66EE-4A03-A8D9-32C2E9FA25AC}" type="pres">
      <dgm:prSet presAssocID="{548D90A6-D8BF-42A8-B934-64249F4201EE}" presName="parentLin" presStyleCnt="0"/>
      <dgm:spPr/>
    </dgm:pt>
    <dgm:pt modelId="{26D35BEE-746E-40CF-AE93-23970E4308EA}" type="pres">
      <dgm:prSet presAssocID="{548D90A6-D8BF-42A8-B934-64249F4201EE}" presName="parentLeftMargin" presStyleLbl="node1" presStyleIdx="2" presStyleCnt="4"/>
      <dgm:spPr/>
    </dgm:pt>
    <dgm:pt modelId="{65256011-AB1D-49AA-AC47-9A36619A4D16}" type="pres">
      <dgm:prSet presAssocID="{548D90A6-D8BF-42A8-B934-64249F4201EE}" presName="parentText" presStyleLbl="node1" presStyleIdx="3" presStyleCnt="4" custScaleY="84615">
        <dgm:presLayoutVars>
          <dgm:chMax val="0"/>
          <dgm:bulletEnabled val="1"/>
        </dgm:presLayoutVars>
      </dgm:prSet>
      <dgm:spPr/>
    </dgm:pt>
    <dgm:pt modelId="{35B67AF4-2C43-4246-ADFF-7B800186B851}" type="pres">
      <dgm:prSet presAssocID="{548D90A6-D8BF-42A8-B934-64249F4201EE}" presName="negativeSpace" presStyleCnt="0"/>
      <dgm:spPr/>
    </dgm:pt>
    <dgm:pt modelId="{34F6A4A6-039D-45E3-B13A-F0CC29F4D9DE}" type="pres">
      <dgm:prSet presAssocID="{548D90A6-D8BF-42A8-B934-64249F4201EE}" presName="childText" presStyleLbl="conFgAcc1" presStyleIdx="3" presStyleCnt="4" custScaleY="376396">
        <dgm:presLayoutVars>
          <dgm:bulletEnabled val="1"/>
        </dgm:presLayoutVars>
      </dgm:prSet>
      <dgm:spPr/>
    </dgm:pt>
  </dgm:ptLst>
  <dgm:cxnLst>
    <dgm:cxn modelId="{C71D0E27-B9C9-4320-AEF1-DFA716CFF637}" srcId="{5030AA2F-0673-43DA-9705-51BE04117DC7}" destId="{7F7B037A-828F-4798-86C0-907DF4C7D676}" srcOrd="0" destOrd="0" parTransId="{A613B1F9-5162-4CD8-A3B3-D8B84D526294}" sibTransId="{CAC89C59-C5F6-4EEB-A001-7FDA6B3D2392}"/>
    <dgm:cxn modelId="{928E5430-72E7-4D4D-B1CF-8998CEB50A8D}" type="presOf" srcId="{548D90A6-D8BF-42A8-B934-64249F4201EE}" destId="{26D35BEE-746E-40CF-AE93-23970E4308EA}" srcOrd="0" destOrd="0" presId="urn:microsoft.com/office/officeart/2005/8/layout/list1"/>
    <dgm:cxn modelId="{3CF5FC30-5043-4722-82EA-DF31AC96235D}" srcId="{29640236-3A1D-44C4-AA19-7F487BF8EF04}" destId="{7F13411A-B38F-4AF1-B488-0E1B343FB780}" srcOrd="1" destOrd="0" parTransId="{5BA9D35B-3779-486C-99BD-1439A82F5066}" sibTransId="{3EA48AD5-8842-4C5E-B2E1-11984C18198C}"/>
    <dgm:cxn modelId="{6E25283C-A29E-4865-B69B-DFB7ED18B101}" type="presOf" srcId="{5030AA2F-0673-43DA-9705-51BE04117DC7}" destId="{6D2EC755-8BA3-48BB-AF02-AB40EE18365F}" srcOrd="0" destOrd="0" presId="urn:microsoft.com/office/officeart/2005/8/layout/list1"/>
    <dgm:cxn modelId="{0BB5645E-0A2D-441B-9B89-FA71CA101A51}" type="presOf" srcId="{7F7B037A-828F-4798-86C0-907DF4C7D676}" destId="{F29E07F1-6390-4144-BF5F-57669C18B999}" srcOrd="0" destOrd="0" presId="urn:microsoft.com/office/officeart/2005/8/layout/list1"/>
    <dgm:cxn modelId="{503FD047-F0FF-40F0-B837-572EE7FA3CD3}" srcId="{29640236-3A1D-44C4-AA19-7F487BF8EF04}" destId="{548D90A6-D8BF-42A8-B934-64249F4201EE}" srcOrd="3" destOrd="0" parTransId="{FC716024-CB52-424C-8B47-DD936008B649}" sibTransId="{33227967-5EC5-4ECD-BC42-C37B736E0BD2}"/>
    <dgm:cxn modelId="{48D71D6F-DEBA-4CE4-B9D3-446790DA9410}" srcId="{BD070101-2EEF-49C7-B18B-2A9E6B0A61FD}" destId="{B9640102-A188-4B26-8817-C64718E2FCED}" srcOrd="1" destOrd="0" parTransId="{5D50434E-D572-4D2D-B94A-01253CCA61A9}" sibTransId="{586E255A-235D-4A41-A19B-D791450D803F}"/>
    <dgm:cxn modelId="{E1FA1959-F8CB-4AE4-865D-790C482A4C2D}" srcId="{7F13411A-B38F-4AF1-B488-0E1B343FB780}" destId="{DBA33D42-B221-499E-A4CC-8E4E2967664E}" srcOrd="1" destOrd="0" parTransId="{631D3218-6593-4815-A45E-FAF75B7C1DE6}" sibTransId="{0727A44F-F9CB-4D4F-98A1-6B3F8C52C031}"/>
    <dgm:cxn modelId="{BD8F5884-5C88-4561-88F1-0478B752C3BD}" type="presOf" srcId="{548D90A6-D8BF-42A8-B934-64249F4201EE}" destId="{65256011-AB1D-49AA-AC47-9A36619A4D16}" srcOrd="1" destOrd="0" presId="urn:microsoft.com/office/officeart/2005/8/layout/list1"/>
    <dgm:cxn modelId="{3336A898-537E-436E-BC9E-79E70CFD0763}" type="presOf" srcId="{DCE73A26-5235-458B-BEC4-05EBBBC7A28C}" destId="{83400604-4996-4CA6-BE7D-319EAEE45D6E}" srcOrd="0" destOrd="0" presId="urn:microsoft.com/office/officeart/2005/8/layout/list1"/>
    <dgm:cxn modelId="{E6B9919D-FC8A-4727-87B0-2C6331F7FDB1}" srcId="{29640236-3A1D-44C4-AA19-7F487BF8EF04}" destId="{5030AA2F-0673-43DA-9705-51BE04117DC7}" srcOrd="2" destOrd="0" parTransId="{E79F2370-C8FE-429D-B878-EFA46DDBD34E}" sibTransId="{C201E748-FB3D-47F1-8C2E-DE7AAD4C5DEB}"/>
    <dgm:cxn modelId="{ACFFD09D-9826-438F-89A1-B584701BC308}" type="presOf" srcId="{BD070101-2EEF-49C7-B18B-2A9E6B0A61FD}" destId="{E4896B99-5F98-47FB-A2F6-BDC2C7B9CA99}" srcOrd="1" destOrd="0" presId="urn:microsoft.com/office/officeart/2005/8/layout/list1"/>
    <dgm:cxn modelId="{9C77F5A9-4067-4F4C-B4D6-C565F56B4B7C}" srcId="{BD070101-2EEF-49C7-B18B-2A9E6B0A61FD}" destId="{DCE73A26-5235-458B-BEC4-05EBBBC7A28C}" srcOrd="0" destOrd="0" parTransId="{8D16B53F-F1C1-4F6F-995D-EF6A665DD825}" sibTransId="{3D54D206-CA37-4696-9CDA-895F9DA0789A}"/>
    <dgm:cxn modelId="{9B6988AE-2435-49D7-B490-4FBF99FE7699}" type="presOf" srcId="{BD070101-2EEF-49C7-B18B-2A9E6B0A61FD}" destId="{C0B8DF7F-0960-4D19-8075-7B8A651FB9B2}" srcOrd="0" destOrd="0" presId="urn:microsoft.com/office/officeart/2005/8/layout/list1"/>
    <dgm:cxn modelId="{CC9359BE-9EF9-4DE7-BC15-3B45F18EB83F}" srcId="{7F13411A-B38F-4AF1-B488-0E1B343FB780}" destId="{32EB704B-DB95-432D-891D-B0F8E64C7F4B}" srcOrd="0" destOrd="0" parTransId="{B5D5E7D8-9B9F-4004-9A50-ADD8DC2E40B8}" sibTransId="{7AF79D53-47F3-4450-BE1F-1E8ABE98E9C9}"/>
    <dgm:cxn modelId="{0A6634C2-36D1-49F5-84BD-C87BA6D47B88}" type="presOf" srcId="{377E8568-1461-4120-BD0D-6487525157C8}" destId="{2F420A75-A00B-4FC2-A836-FAB5E06D4F26}" srcOrd="0" destOrd="2" presId="urn:microsoft.com/office/officeart/2005/8/layout/list1"/>
    <dgm:cxn modelId="{779DACC6-CA02-4226-A2F3-BCE6742406FD}" type="presOf" srcId="{5030AA2F-0673-43DA-9705-51BE04117DC7}" destId="{F76F3232-ED62-4E2A-817D-DED11F0DA9A6}" srcOrd="1" destOrd="0" presId="urn:microsoft.com/office/officeart/2005/8/layout/list1"/>
    <dgm:cxn modelId="{7CDD37D0-357E-4EEC-BA60-95B6F137B215}" srcId="{7F13411A-B38F-4AF1-B488-0E1B343FB780}" destId="{377E8568-1461-4120-BD0D-6487525157C8}" srcOrd="2" destOrd="0" parTransId="{37F13143-1DCF-412D-80D3-9427C86948EF}" sibTransId="{1346F175-3D48-4A13-9C50-A2E48593E55A}"/>
    <dgm:cxn modelId="{31555ED3-52DB-404C-B938-988B641F6197}" srcId="{29640236-3A1D-44C4-AA19-7F487BF8EF04}" destId="{BD070101-2EEF-49C7-B18B-2A9E6B0A61FD}" srcOrd="0" destOrd="0" parTransId="{2BBF5F87-F5D0-4C89-9F75-1E67951CB73A}" sibTransId="{7601B352-95DB-4019-9E55-601602948083}"/>
    <dgm:cxn modelId="{5B992ED6-A3B2-4B1B-84CD-72D3A9DF24EF}" type="presOf" srcId="{29640236-3A1D-44C4-AA19-7F487BF8EF04}" destId="{9A412159-102D-4D6E-BAF7-164A85DAA646}" srcOrd="0" destOrd="0" presId="urn:microsoft.com/office/officeart/2005/8/layout/list1"/>
    <dgm:cxn modelId="{0094DDE5-C9EC-4630-BC94-0162D7B5F69F}" type="presOf" srcId="{7F13411A-B38F-4AF1-B488-0E1B343FB780}" destId="{157781BC-376A-446B-93B8-E46A7229A520}" srcOrd="1" destOrd="0" presId="urn:microsoft.com/office/officeart/2005/8/layout/list1"/>
    <dgm:cxn modelId="{EA5703EC-19AA-429E-B3DF-1F9BF7256130}" type="presOf" srcId="{7F13411A-B38F-4AF1-B488-0E1B343FB780}" destId="{3BE0DFC4-404E-4881-9D28-3118EB83AC6B}" srcOrd="0" destOrd="0" presId="urn:microsoft.com/office/officeart/2005/8/layout/list1"/>
    <dgm:cxn modelId="{000E19F0-61B5-47AA-9318-05779547DCC4}" type="presOf" srcId="{B9640102-A188-4B26-8817-C64718E2FCED}" destId="{83400604-4996-4CA6-BE7D-319EAEE45D6E}" srcOrd="0" destOrd="1" presId="urn:microsoft.com/office/officeart/2005/8/layout/list1"/>
    <dgm:cxn modelId="{2AF6ABF9-F917-4224-8587-93A4D0172B91}" type="presOf" srcId="{DBA33D42-B221-499E-A4CC-8E4E2967664E}" destId="{2F420A75-A00B-4FC2-A836-FAB5E06D4F26}" srcOrd="0" destOrd="1" presId="urn:microsoft.com/office/officeart/2005/8/layout/list1"/>
    <dgm:cxn modelId="{EC9DC3F9-3244-494C-B443-7D982929C063}" type="presOf" srcId="{32EB704B-DB95-432D-891D-B0F8E64C7F4B}" destId="{2F420A75-A00B-4FC2-A836-FAB5E06D4F26}" srcOrd="0" destOrd="0" presId="urn:microsoft.com/office/officeart/2005/8/layout/list1"/>
    <dgm:cxn modelId="{8D93015C-F11B-4E6E-B8AC-FC6F2D75E0D8}" type="presParOf" srcId="{9A412159-102D-4D6E-BAF7-164A85DAA646}" destId="{93B6897C-FF6A-455E-A0E6-50EE78F4EE97}" srcOrd="0" destOrd="0" presId="urn:microsoft.com/office/officeart/2005/8/layout/list1"/>
    <dgm:cxn modelId="{B19A8999-AD20-4926-94D0-69A54DC8710E}" type="presParOf" srcId="{93B6897C-FF6A-455E-A0E6-50EE78F4EE97}" destId="{C0B8DF7F-0960-4D19-8075-7B8A651FB9B2}" srcOrd="0" destOrd="0" presId="urn:microsoft.com/office/officeart/2005/8/layout/list1"/>
    <dgm:cxn modelId="{1356B41F-10A5-4F97-B0A5-0802C9377C73}" type="presParOf" srcId="{93B6897C-FF6A-455E-A0E6-50EE78F4EE97}" destId="{E4896B99-5F98-47FB-A2F6-BDC2C7B9CA99}" srcOrd="1" destOrd="0" presId="urn:microsoft.com/office/officeart/2005/8/layout/list1"/>
    <dgm:cxn modelId="{FFD1B8A0-A10D-45AB-A969-B35D26C3FCEB}" type="presParOf" srcId="{9A412159-102D-4D6E-BAF7-164A85DAA646}" destId="{9F922A21-4B0D-49AF-89BC-7569B810B05A}" srcOrd="1" destOrd="0" presId="urn:microsoft.com/office/officeart/2005/8/layout/list1"/>
    <dgm:cxn modelId="{040B052B-AFF2-4761-8AF8-66E022932F51}" type="presParOf" srcId="{9A412159-102D-4D6E-BAF7-164A85DAA646}" destId="{83400604-4996-4CA6-BE7D-319EAEE45D6E}" srcOrd="2" destOrd="0" presId="urn:microsoft.com/office/officeart/2005/8/layout/list1"/>
    <dgm:cxn modelId="{07CF544B-345D-47D3-A7F8-3CBC1E3DFAD2}" type="presParOf" srcId="{9A412159-102D-4D6E-BAF7-164A85DAA646}" destId="{373421C1-7D61-4A15-9497-686390FF3108}" srcOrd="3" destOrd="0" presId="urn:microsoft.com/office/officeart/2005/8/layout/list1"/>
    <dgm:cxn modelId="{FA3C2E39-6ED8-4425-B2C3-12A84AD5C0F0}" type="presParOf" srcId="{9A412159-102D-4D6E-BAF7-164A85DAA646}" destId="{3B604258-6D14-4D66-B109-1032E5514388}" srcOrd="4" destOrd="0" presId="urn:microsoft.com/office/officeart/2005/8/layout/list1"/>
    <dgm:cxn modelId="{A6A9AA15-00FF-4506-BFAD-951F38E90C1F}" type="presParOf" srcId="{3B604258-6D14-4D66-B109-1032E5514388}" destId="{3BE0DFC4-404E-4881-9D28-3118EB83AC6B}" srcOrd="0" destOrd="0" presId="urn:microsoft.com/office/officeart/2005/8/layout/list1"/>
    <dgm:cxn modelId="{A33DD700-0B89-4635-BCA7-9A17C3C7F17E}" type="presParOf" srcId="{3B604258-6D14-4D66-B109-1032E5514388}" destId="{157781BC-376A-446B-93B8-E46A7229A520}" srcOrd="1" destOrd="0" presId="urn:microsoft.com/office/officeart/2005/8/layout/list1"/>
    <dgm:cxn modelId="{2676E203-F2F0-40CF-88EF-0A61032F247E}" type="presParOf" srcId="{9A412159-102D-4D6E-BAF7-164A85DAA646}" destId="{F1138C96-67C9-4014-9358-7FC5A8D51EF6}" srcOrd="5" destOrd="0" presId="urn:microsoft.com/office/officeart/2005/8/layout/list1"/>
    <dgm:cxn modelId="{74709A2E-3149-456A-8AC9-B1EE1883157D}" type="presParOf" srcId="{9A412159-102D-4D6E-BAF7-164A85DAA646}" destId="{2F420A75-A00B-4FC2-A836-FAB5E06D4F26}" srcOrd="6" destOrd="0" presId="urn:microsoft.com/office/officeart/2005/8/layout/list1"/>
    <dgm:cxn modelId="{77483C10-362E-4FDF-BE9F-9A834FE0EFA3}" type="presParOf" srcId="{9A412159-102D-4D6E-BAF7-164A85DAA646}" destId="{7E360F85-2B32-4864-A020-0070BEDDAB3A}" srcOrd="7" destOrd="0" presId="urn:microsoft.com/office/officeart/2005/8/layout/list1"/>
    <dgm:cxn modelId="{9EF7A36B-8F67-4FAE-B9FA-1780DD48751D}" type="presParOf" srcId="{9A412159-102D-4D6E-BAF7-164A85DAA646}" destId="{95A380D9-3584-40B7-A650-459A949AD311}" srcOrd="8" destOrd="0" presId="urn:microsoft.com/office/officeart/2005/8/layout/list1"/>
    <dgm:cxn modelId="{D83E7BA4-2EBE-455A-9621-E440A43215D8}" type="presParOf" srcId="{95A380D9-3584-40B7-A650-459A949AD311}" destId="{6D2EC755-8BA3-48BB-AF02-AB40EE18365F}" srcOrd="0" destOrd="0" presId="urn:microsoft.com/office/officeart/2005/8/layout/list1"/>
    <dgm:cxn modelId="{44D632D8-93E4-4415-8A3B-5672DC0C2D64}" type="presParOf" srcId="{95A380D9-3584-40B7-A650-459A949AD311}" destId="{F76F3232-ED62-4E2A-817D-DED11F0DA9A6}" srcOrd="1" destOrd="0" presId="urn:microsoft.com/office/officeart/2005/8/layout/list1"/>
    <dgm:cxn modelId="{3A9E5AE9-1836-4E67-A38D-FE9397ADE48A}" type="presParOf" srcId="{9A412159-102D-4D6E-BAF7-164A85DAA646}" destId="{C2B778EB-F899-4DFB-AFF4-7570120980CD}" srcOrd="9" destOrd="0" presId="urn:microsoft.com/office/officeart/2005/8/layout/list1"/>
    <dgm:cxn modelId="{03124D06-E226-4AA3-828F-B5781210EC80}" type="presParOf" srcId="{9A412159-102D-4D6E-BAF7-164A85DAA646}" destId="{F29E07F1-6390-4144-BF5F-57669C18B999}" srcOrd="10" destOrd="0" presId="urn:microsoft.com/office/officeart/2005/8/layout/list1"/>
    <dgm:cxn modelId="{D95C284C-F868-4B12-9943-03AE01DA658E}" type="presParOf" srcId="{9A412159-102D-4D6E-BAF7-164A85DAA646}" destId="{1F201BD2-B21B-4E51-8EEA-84F25C9BB711}" srcOrd="11" destOrd="0" presId="urn:microsoft.com/office/officeart/2005/8/layout/list1"/>
    <dgm:cxn modelId="{B652BE28-71E2-4CF7-A796-A5AAF6D404D9}" type="presParOf" srcId="{9A412159-102D-4D6E-BAF7-164A85DAA646}" destId="{E87B3019-66EE-4A03-A8D9-32C2E9FA25AC}" srcOrd="12" destOrd="0" presId="urn:microsoft.com/office/officeart/2005/8/layout/list1"/>
    <dgm:cxn modelId="{0DCCD567-8C96-415D-B560-4CB1C2880982}" type="presParOf" srcId="{E87B3019-66EE-4A03-A8D9-32C2E9FA25AC}" destId="{26D35BEE-746E-40CF-AE93-23970E4308EA}" srcOrd="0" destOrd="0" presId="urn:microsoft.com/office/officeart/2005/8/layout/list1"/>
    <dgm:cxn modelId="{536BB305-F92C-4FD3-B551-6C20A403CE7A}" type="presParOf" srcId="{E87B3019-66EE-4A03-A8D9-32C2E9FA25AC}" destId="{65256011-AB1D-49AA-AC47-9A36619A4D16}" srcOrd="1" destOrd="0" presId="urn:microsoft.com/office/officeart/2005/8/layout/list1"/>
    <dgm:cxn modelId="{6F020B88-10D4-4072-B90D-534833FB12E5}" type="presParOf" srcId="{9A412159-102D-4D6E-BAF7-164A85DAA646}" destId="{35B67AF4-2C43-4246-ADFF-7B800186B851}" srcOrd="13" destOrd="0" presId="urn:microsoft.com/office/officeart/2005/8/layout/list1"/>
    <dgm:cxn modelId="{86436DFD-547E-417B-98B8-5FB88C3D08C5}" type="presParOf" srcId="{9A412159-102D-4D6E-BAF7-164A85DAA646}" destId="{34F6A4A6-039D-45E3-B13A-F0CC29F4D9DE}"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0A643-D546-4A97-801D-158BF09AC831}" type="doc">
      <dgm:prSet loTypeId="urn:microsoft.com/office/officeart/2008/layout/VerticalCurvedList" loCatId="list" qsTypeId="urn:microsoft.com/office/officeart/2005/8/quickstyle/simple1" qsCatId="simple" csTypeId="urn:microsoft.com/office/officeart/2005/8/colors/accent6_5" csCatId="accent6" phldr="1"/>
      <dgm:spPr/>
      <dgm:t>
        <a:bodyPr/>
        <a:lstStyle/>
        <a:p>
          <a:endParaRPr lang="tr-TR"/>
        </a:p>
      </dgm:t>
    </dgm:pt>
    <dgm:pt modelId="{290C3E83-7021-4834-99FA-0A279DA67954}">
      <dgm:prSet phldrT="[Metin]" custT="1"/>
      <dgm:spPr>
        <a:xfrm>
          <a:off x="551708" y="334530"/>
          <a:ext cx="9963850" cy="669409"/>
        </a:xfrm>
        <a:prstGeom prst="rect">
          <a:avLst/>
        </a:prstGeom>
      </dgm:spPr>
      <dgm:t>
        <a:bodyPr/>
        <a:lstStyle/>
        <a:p>
          <a:pPr>
            <a:buNone/>
          </a:pPr>
          <a:r>
            <a:rPr lang="tr-TR" sz="2600" dirty="0" err="1">
              <a:latin typeface="Century Gothic" panose="020B0502020202020204"/>
              <a:ea typeface="+mn-ea"/>
              <a:cs typeface="+mn-cs"/>
            </a:rPr>
            <a:t>Children's</a:t>
          </a:r>
          <a:r>
            <a:rPr lang="tr-TR" sz="2600" dirty="0">
              <a:latin typeface="Century Gothic" panose="020B0502020202020204"/>
              <a:ea typeface="+mn-ea"/>
              <a:cs typeface="+mn-cs"/>
            </a:rPr>
            <a:t> </a:t>
          </a:r>
          <a:r>
            <a:rPr lang="tr-TR" sz="2600" dirty="0" err="1">
              <a:latin typeface="Century Gothic" panose="020B0502020202020204"/>
              <a:ea typeface="+mn-ea"/>
              <a:cs typeface="+mn-cs"/>
            </a:rPr>
            <a:t>Quality</a:t>
          </a:r>
          <a:r>
            <a:rPr lang="tr-TR" sz="2600" dirty="0">
              <a:latin typeface="Century Gothic" panose="020B0502020202020204"/>
              <a:ea typeface="+mn-ea"/>
              <a:cs typeface="+mn-cs"/>
            </a:rPr>
            <a:t> of Life </a:t>
          </a:r>
          <a:r>
            <a:rPr lang="tr-TR" sz="2600" dirty="0" err="1">
              <a:latin typeface="Century Gothic" panose="020B0502020202020204"/>
              <a:ea typeface="+mn-ea"/>
              <a:cs typeface="+mn-cs"/>
            </a:rPr>
            <a:t>Scale</a:t>
          </a:r>
          <a:r>
            <a:rPr lang="tr-TR" sz="2600" dirty="0">
              <a:latin typeface="Century Gothic" panose="020B0502020202020204"/>
              <a:ea typeface="+mn-ea"/>
              <a:cs typeface="+mn-cs"/>
            </a:rPr>
            <a:t> (</a:t>
          </a:r>
          <a:r>
            <a:rPr lang="tr-TR" sz="2600" dirty="0" err="1">
              <a:latin typeface="Century Gothic" panose="020B0502020202020204"/>
              <a:ea typeface="+mn-ea"/>
              <a:cs typeface="+mn-cs"/>
            </a:rPr>
            <a:t>PedsQL</a:t>
          </a:r>
          <a:r>
            <a:rPr lang="tr-TR" sz="2600" dirty="0">
              <a:latin typeface="Century Gothic" panose="020B0502020202020204"/>
              <a:ea typeface="+mn-ea"/>
              <a:cs typeface="+mn-cs"/>
            </a:rPr>
            <a:t>)</a:t>
          </a:r>
        </a:p>
      </dgm:t>
    </dgm:pt>
    <dgm:pt modelId="{AD6B8849-2565-475F-9DA8-F7307673974C}" type="parTrans" cxnId="{DB2D08A6-3747-4669-8A5B-15FB80AEAF1F}">
      <dgm:prSet/>
      <dgm:spPr/>
      <dgm:t>
        <a:bodyPr/>
        <a:lstStyle/>
        <a:p>
          <a:endParaRPr lang="tr-TR"/>
        </a:p>
      </dgm:t>
    </dgm:pt>
    <dgm:pt modelId="{A402AEBA-07CA-42E4-A893-AD28C178F594}" type="sibTrans" cxnId="{DB2D08A6-3747-4669-8A5B-15FB80AEAF1F}">
      <dgm:prSet/>
      <dgm:spPr>
        <a:xfrm>
          <a:off x="-4919424" y="-753830"/>
          <a:ext cx="5858998" cy="5858998"/>
        </a:xfrm>
        <a:prstGeom prst="blockArc">
          <a:avLst>
            <a:gd name="adj1" fmla="val 18900000"/>
            <a:gd name="adj2" fmla="val 2700000"/>
            <a:gd name="adj3" fmla="val 369"/>
          </a:avLst>
        </a:prstGeom>
      </dgm:spPr>
      <dgm:t>
        <a:bodyPr/>
        <a:lstStyle/>
        <a:p>
          <a:endParaRPr lang="tr-TR"/>
        </a:p>
      </dgm:t>
    </dgm:pt>
    <dgm:pt modelId="{C884443D-F3D1-4966-B528-C2CB2DA431A5}">
      <dgm:prSet phldrT="[Metin]" custT="1"/>
      <dgm:spPr>
        <a:xfrm>
          <a:off x="875812" y="1338819"/>
          <a:ext cx="9580062" cy="669409"/>
        </a:xfrm>
        <a:prstGeom prst="rect">
          <a:avLst/>
        </a:prstGeom>
      </dgm:spPr>
      <dgm:t>
        <a:bodyPr/>
        <a:lstStyle/>
        <a:p>
          <a:pPr>
            <a:buNone/>
          </a:pPr>
          <a:r>
            <a:rPr lang="tr-TR" sz="2600" dirty="0">
              <a:latin typeface="Century Gothic" panose="020B0502020202020204"/>
              <a:ea typeface="+mn-ea"/>
              <a:cs typeface="+mn-cs"/>
            </a:rPr>
            <a:t>Child </a:t>
          </a:r>
          <a:r>
            <a:rPr lang="tr-TR" sz="2600" dirty="0" err="1">
              <a:latin typeface="Century Gothic" panose="020B0502020202020204"/>
              <a:ea typeface="+mn-ea"/>
              <a:cs typeface="+mn-cs"/>
            </a:rPr>
            <a:t>Depression</a:t>
          </a:r>
          <a:r>
            <a:rPr lang="tr-TR" sz="2600" dirty="0">
              <a:latin typeface="Century Gothic" panose="020B0502020202020204"/>
              <a:ea typeface="+mn-ea"/>
              <a:cs typeface="+mn-cs"/>
            </a:rPr>
            <a:t> </a:t>
          </a:r>
          <a:r>
            <a:rPr lang="tr-TR" sz="2600" dirty="0" err="1">
              <a:latin typeface="Century Gothic" panose="020B0502020202020204"/>
              <a:ea typeface="+mn-ea"/>
              <a:cs typeface="+mn-cs"/>
            </a:rPr>
            <a:t>Scale</a:t>
          </a:r>
          <a:r>
            <a:rPr lang="tr-TR" sz="2600" dirty="0">
              <a:latin typeface="Century Gothic" panose="020B0502020202020204"/>
              <a:ea typeface="+mn-ea"/>
              <a:cs typeface="+mn-cs"/>
            </a:rPr>
            <a:t> (CDI)</a:t>
          </a:r>
        </a:p>
      </dgm:t>
    </dgm:pt>
    <dgm:pt modelId="{064CCAC4-C114-4567-8699-132399D53040}" type="parTrans" cxnId="{D231C77A-EF5D-41C6-A5A0-24A88A48C882}">
      <dgm:prSet/>
      <dgm:spPr/>
      <dgm:t>
        <a:bodyPr/>
        <a:lstStyle/>
        <a:p>
          <a:endParaRPr lang="tr-TR"/>
        </a:p>
      </dgm:t>
    </dgm:pt>
    <dgm:pt modelId="{F68DA1AE-9836-44B9-B287-DC6C9D49285C}" type="sibTrans" cxnId="{D231C77A-EF5D-41C6-A5A0-24A88A48C882}">
      <dgm:prSet/>
      <dgm:spPr/>
      <dgm:t>
        <a:bodyPr/>
        <a:lstStyle/>
        <a:p>
          <a:endParaRPr lang="tr-TR"/>
        </a:p>
      </dgm:t>
    </dgm:pt>
    <dgm:pt modelId="{5FBE39C2-9D5E-4A7E-AAC7-F86B72091076}">
      <dgm:prSet phldrT="[Metin]" custT="1"/>
      <dgm:spPr>
        <a:xfrm>
          <a:off x="875812" y="2277948"/>
          <a:ext cx="9580062" cy="799730"/>
        </a:xfrm>
        <a:prstGeom prst="rect">
          <a:avLst/>
        </a:prstGeom>
      </dgm:spPr>
      <dgm:t>
        <a:bodyPr/>
        <a:lstStyle/>
        <a:p>
          <a:pPr>
            <a:buNone/>
          </a:pPr>
          <a:r>
            <a:rPr lang="tr-TR" sz="2600" dirty="0">
              <a:latin typeface="Century Gothic" panose="020B0502020202020204"/>
              <a:ea typeface="+mn-ea"/>
              <a:cs typeface="+mn-cs"/>
            </a:rPr>
            <a:t>Child </a:t>
          </a:r>
          <a:r>
            <a:rPr lang="tr-TR" sz="2600" dirty="0" err="1">
              <a:latin typeface="Century Gothic" panose="020B0502020202020204"/>
              <a:ea typeface="+mn-ea"/>
              <a:cs typeface="+mn-cs"/>
            </a:rPr>
            <a:t>Anxiety</a:t>
          </a:r>
          <a:r>
            <a:rPr lang="tr-TR" sz="2600" dirty="0">
              <a:latin typeface="Century Gothic" panose="020B0502020202020204"/>
              <a:ea typeface="+mn-ea"/>
              <a:cs typeface="+mn-cs"/>
            </a:rPr>
            <a:t> </a:t>
          </a:r>
          <a:r>
            <a:rPr lang="tr-TR" sz="2600" dirty="0" err="1">
              <a:latin typeface="Century Gothic" panose="020B0502020202020204"/>
              <a:ea typeface="+mn-ea"/>
              <a:cs typeface="+mn-cs"/>
            </a:rPr>
            <a:t>Disorders</a:t>
          </a:r>
          <a:r>
            <a:rPr lang="tr-TR" sz="2600" dirty="0">
              <a:latin typeface="Century Gothic" panose="020B0502020202020204"/>
              <a:ea typeface="+mn-ea"/>
              <a:cs typeface="+mn-cs"/>
            </a:rPr>
            <a:t> </a:t>
          </a:r>
          <a:r>
            <a:rPr lang="tr-TR" sz="2600" dirty="0" err="1">
              <a:latin typeface="Century Gothic" panose="020B0502020202020204"/>
              <a:ea typeface="+mn-ea"/>
              <a:cs typeface="+mn-cs"/>
            </a:rPr>
            <a:t>Screening</a:t>
          </a:r>
          <a:r>
            <a:rPr lang="tr-TR" sz="2600" dirty="0">
              <a:latin typeface="Century Gothic" panose="020B0502020202020204"/>
              <a:ea typeface="+mn-ea"/>
              <a:cs typeface="+mn-cs"/>
            </a:rPr>
            <a:t> </a:t>
          </a:r>
          <a:r>
            <a:rPr lang="tr-TR" sz="2600">
              <a:latin typeface="Century Gothic" panose="020B0502020202020204"/>
              <a:ea typeface="+mn-ea"/>
              <a:cs typeface="+mn-cs"/>
            </a:rPr>
            <a:t>Scale</a:t>
          </a:r>
          <a:r>
            <a:rPr lang="tr-TR" sz="2600" dirty="0">
              <a:latin typeface="Century Gothic" panose="020B0502020202020204"/>
              <a:ea typeface="+mn-ea"/>
              <a:cs typeface="+mn-cs"/>
            </a:rPr>
            <a:t> (SCARED)</a:t>
          </a:r>
        </a:p>
      </dgm:t>
    </dgm:pt>
    <dgm:pt modelId="{D275C8F7-A994-4E13-9CCF-925C70A24ACE}" type="parTrans" cxnId="{1D2DC729-25FC-455D-A9EE-6AD7BC758D49}">
      <dgm:prSet/>
      <dgm:spPr/>
      <dgm:t>
        <a:bodyPr/>
        <a:lstStyle/>
        <a:p>
          <a:endParaRPr lang="tr-TR"/>
        </a:p>
      </dgm:t>
    </dgm:pt>
    <dgm:pt modelId="{06AE5652-9400-4583-8585-499445BD671B}" type="sibTrans" cxnId="{1D2DC729-25FC-455D-A9EE-6AD7BC758D49}">
      <dgm:prSet/>
      <dgm:spPr/>
      <dgm:t>
        <a:bodyPr/>
        <a:lstStyle/>
        <a:p>
          <a:endParaRPr lang="tr-TR"/>
        </a:p>
      </dgm:t>
    </dgm:pt>
    <dgm:pt modelId="{CF47F3A5-2ADE-4E68-9B1D-42A90B2BEDD8}">
      <dgm:prSet phldrT="[Metin]" custT="1"/>
      <dgm:spPr>
        <a:xfrm>
          <a:off x="492024" y="3347397"/>
          <a:ext cx="9963850" cy="669409"/>
        </a:xfrm>
        <a:prstGeom prst="rect">
          <a:avLst/>
        </a:prstGeom>
      </dgm:spPr>
      <dgm:t>
        <a:bodyPr/>
        <a:lstStyle/>
        <a:p>
          <a:pPr>
            <a:buNone/>
          </a:pPr>
          <a:r>
            <a:rPr lang="tr-TR" sz="2600" dirty="0" err="1">
              <a:latin typeface="Century Gothic" panose="020B0502020202020204"/>
              <a:ea typeface="+mn-ea"/>
              <a:cs typeface="+mn-cs"/>
            </a:rPr>
            <a:t>Olweus</a:t>
          </a:r>
          <a:r>
            <a:rPr lang="tr-TR" sz="2600" dirty="0">
              <a:latin typeface="Century Gothic" panose="020B0502020202020204"/>
              <a:ea typeface="+mn-ea"/>
              <a:cs typeface="+mn-cs"/>
            </a:rPr>
            <a:t> Peer </a:t>
          </a:r>
          <a:r>
            <a:rPr lang="tr-TR" sz="2600" dirty="0" err="1">
              <a:latin typeface="Century Gothic" panose="020B0502020202020204"/>
              <a:ea typeface="+mn-ea"/>
              <a:cs typeface="+mn-cs"/>
            </a:rPr>
            <a:t>Bullying</a:t>
          </a:r>
          <a:r>
            <a:rPr lang="tr-TR" sz="2600" dirty="0">
              <a:latin typeface="Century Gothic" panose="020B0502020202020204"/>
              <a:ea typeface="+mn-ea"/>
              <a:cs typeface="+mn-cs"/>
            </a:rPr>
            <a:t> </a:t>
          </a:r>
          <a:r>
            <a:rPr lang="tr-TR" sz="2600" dirty="0" err="1">
              <a:latin typeface="Century Gothic" panose="020B0502020202020204"/>
              <a:ea typeface="+mn-ea"/>
              <a:cs typeface="+mn-cs"/>
            </a:rPr>
            <a:t>Questionnaire</a:t>
          </a:r>
          <a:r>
            <a:rPr lang="tr-TR" sz="2600" dirty="0">
              <a:latin typeface="Century Gothic" panose="020B0502020202020204"/>
              <a:ea typeface="+mn-ea"/>
              <a:cs typeface="+mn-cs"/>
            </a:rPr>
            <a:t> </a:t>
          </a:r>
          <a:r>
            <a:rPr lang="tr-TR" sz="2600" dirty="0" err="1">
              <a:latin typeface="Century Gothic" panose="020B0502020202020204"/>
              <a:ea typeface="+mn-ea"/>
              <a:cs typeface="+mn-cs"/>
            </a:rPr>
            <a:t>for</a:t>
          </a:r>
          <a:r>
            <a:rPr lang="tr-TR" sz="2600" dirty="0">
              <a:latin typeface="Century Gothic" panose="020B0502020202020204"/>
              <a:ea typeface="+mn-ea"/>
              <a:cs typeface="+mn-cs"/>
            </a:rPr>
            <a:t> </a:t>
          </a:r>
          <a:r>
            <a:rPr lang="tr-TR" sz="2600" dirty="0" err="1">
              <a:latin typeface="Century Gothic" panose="020B0502020202020204"/>
              <a:ea typeface="+mn-ea"/>
              <a:cs typeface="+mn-cs"/>
            </a:rPr>
            <a:t>Students</a:t>
          </a:r>
          <a:r>
            <a:rPr lang="tr-TR" sz="2600" dirty="0">
              <a:latin typeface="Century Gothic" panose="020B0502020202020204"/>
              <a:ea typeface="+mn-ea"/>
              <a:cs typeface="+mn-cs"/>
            </a:rPr>
            <a:t> (OBQ)</a:t>
          </a:r>
        </a:p>
      </dgm:t>
    </dgm:pt>
    <dgm:pt modelId="{AFDCA924-E151-43BC-948A-C30451A3B114}" type="parTrans" cxnId="{ECFA19EF-0E37-498C-9462-5BB3146D64CA}">
      <dgm:prSet/>
      <dgm:spPr/>
      <dgm:t>
        <a:bodyPr/>
        <a:lstStyle/>
        <a:p>
          <a:endParaRPr lang="tr-TR"/>
        </a:p>
      </dgm:t>
    </dgm:pt>
    <dgm:pt modelId="{DD2DC57A-D14F-4AF6-AC6A-10BB951A6EE2}" type="sibTrans" cxnId="{ECFA19EF-0E37-498C-9462-5BB3146D64CA}">
      <dgm:prSet/>
      <dgm:spPr/>
      <dgm:t>
        <a:bodyPr/>
        <a:lstStyle/>
        <a:p>
          <a:endParaRPr lang="tr-TR"/>
        </a:p>
      </dgm:t>
    </dgm:pt>
    <dgm:pt modelId="{57A38DBB-8C38-4EE2-BD72-6DE0B1EDDC11}" type="pres">
      <dgm:prSet presAssocID="{8920A643-D546-4A97-801D-158BF09AC831}" presName="Name0" presStyleCnt="0">
        <dgm:presLayoutVars>
          <dgm:chMax val="7"/>
          <dgm:chPref val="7"/>
          <dgm:dir/>
        </dgm:presLayoutVars>
      </dgm:prSet>
      <dgm:spPr/>
    </dgm:pt>
    <dgm:pt modelId="{45834A1C-BFC2-4B3F-B415-D0236ED51A27}" type="pres">
      <dgm:prSet presAssocID="{8920A643-D546-4A97-801D-158BF09AC831}" presName="Name1" presStyleCnt="0"/>
      <dgm:spPr/>
    </dgm:pt>
    <dgm:pt modelId="{867F3EFE-551D-4E86-A858-85825C490EFC}" type="pres">
      <dgm:prSet presAssocID="{8920A643-D546-4A97-801D-158BF09AC831}" presName="cycle" presStyleCnt="0"/>
      <dgm:spPr/>
    </dgm:pt>
    <dgm:pt modelId="{7C5E669E-264E-41FA-AA53-FAF47B19EF49}" type="pres">
      <dgm:prSet presAssocID="{8920A643-D546-4A97-801D-158BF09AC831}" presName="srcNode" presStyleLbl="node1" presStyleIdx="0" presStyleCnt="4"/>
      <dgm:spPr/>
    </dgm:pt>
    <dgm:pt modelId="{EBD6D2D9-EE94-4E5C-B28C-778A5F702E06}" type="pres">
      <dgm:prSet presAssocID="{8920A643-D546-4A97-801D-158BF09AC831}" presName="conn" presStyleLbl="parChTrans1D2" presStyleIdx="0" presStyleCnt="1"/>
      <dgm:spPr/>
    </dgm:pt>
    <dgm:pt modelId="{14CD8C7E-62AE-465F-9908-17900FA3BCC0}" type="pres">
      <dgm:prSet presAssocID="{8920A643-D546-4A97-801D-158BF09AC831}" presName="extraNode" presStyleLbl="node1" presStyleIdx="0" presStyleCnt="4"/>
      <dgm:spPr/>
    </dgm:pt>
    <dgm:pt modelId="{594FB9A6-C73F-4E14-AEBA-244AD1F4C100}" type="pres">
      <dgm:prSet presAssocID="{8920A643-D546-4A97-801D-158BF09AC831}" presName="dstNode" presStyleLbl="node1" presStyleIdx="0" presStyleCnt="4"/>
      <dgm:spPr/>
    </dgm:pt>
    <dgm:pt modelId="{AFE7E0A8-5D5D-44D5-98CC-37CC11136980}" type="pres">
      <dgm:prSet presAssocID="{290C3E83-7021-4834-99FA-0A279DA67954}" presName="text_1" presStyleLbl="node1" presStyleIdx="0" presStyleCnt="4" custLinFactNeighborX="599">
        <dgm:presLayoutVars>
          <dgm:bulletEnabled val="1"/>
        </dgm:presLayoutVars>
      </dgm:prSet>
      <dgm:spPr/>
    </dgm:pt>
    <dgm:pt modelId="{E722E72C-568D-40A3-9FAE-50C7B0C48ECC}" type="pres">
      <dgm:prSet presAssocID="{290C3E83-7021-4834-99FA-0A279DA67954}" presName="accent_1" presStyleCnt="0"/>
      <dgm:spPr/>
    </dgm:pt>
    <dgm:pt modelId="{023DD5F0-92E2-40BF-A385-A9ADD6D6B978}" type="pres">
      <dgm:prSet presAssocID="{290C3E83-7021-4834-99FA-0A279DA67954}" presName="accentRepeatNode" presStyleLbl="solidFgAcc1" presStyleIdx="0" presStyleCnt="4"/>
      <dgm:spPr>
        <a:xfrm>
          <a:off x="73643" y="250854"/>
          <a:ext cx="836762" cy="836762"/>
        </a:xfrm>
        <a:prstGeom prst="ellipse">
          <a:avLst/>
        </a:prstGeom>
      </dgm:spPr>
    </dgm:pt>
    <dgm:pt modelId="{436AE6DB-71DB-4EFE-9365-0980BACCAD34}" type="pres">
      <dgm:prSet presAssocID="{C884443D-F3D1-4966-B528-C2CB2DA431A5}" presName="text_2" presStyleLbl="node1" presStyleIdx="1" presStyleCnt="4">
        <dgm:presLayoutVars>
          <dgm:bulletEnabled val="1"/>
        </dgm:presLayoutVars>
      </dgm:prSet>
      <dgm:spPr/>
    </dgm:pt>
    <dgm:pt modelId="{F6DD21B0-8283-41AE-8293-F9467CAEFDFB}" type="pres">
      <dgm:prSet presAssocID="{C884443D-F3D1-4966-B528-C2CB2DA431A5}" presName="accent_2" presStyleCnt="0"/>
      <dgm:spPr/>
    </dgm:pt>
    <dgm:pt modelId="{9A307F46-9943-445E-BC9B-C4809EA7C55E}" type="pres">
      <dgm:prSet presAssocID="{C884443D-F3D1-4966-B528-C2CB2DA431A5}" presName="accentRepeatNode" presStyleLbl="solidFgAcc1" presStyleIdx="1" presStyleCnt="4"/>
      <dgm:spPr>
        <a:xfrm>
          <a:off x="457431" y="1255143"/>
          <a:ext cx="836762" cy="836762"/>
        </a:xfrm>
        <a:prstGeom prst="ellipse">
          <a:avLst/>
        </a:prstGeom>
      </dgm:spPr>
    </dgm:pt>
    <dgm:pt modelId="{B0C28916-5B35-4498-BA51-55E2C1B0D8D5}" type="pres">
      <dgm:prSet presAssocID="{5FBE39C2-9D5E-4A7E-AAC7-F86B72091076}" presName="text_3" presStyleLbl="node1" presStyleIdx="2" presStyleCnt="4" custScaleY="119468">
        <dgm:presLayoutVars>
          <dgm:bulletEnabled val="1"/>
        </dgm:presLayoutVars>
      </dgm:prSet>
      <dgm:spPr/>
    </dgm:pt>
    <dgm:pt modelId="{0E230CE3-73AE-4BFD-95DE-AAC5B82B3FD6}" type="pres">
      <dgm:prSet presAssocID="{5FBE39C2-9D5E-4A7E-AAC7-F86B72091076}" presName="accent_3" presStyleCnt="0"/>
      <dgm:spPr/>
    </dgm:pt>
    <dgm:pt modelId="{FE6551C5-5EED-4DAC-B265-F5AAE3DFF546}" type="pres">
      <dgm:prSet presAssocID="{5FBE39C2-9D5E-4A7E-AAC7-F86B72091076}" presName="accentRepeatNode" presStyleLbl="solidFgAcc1" presStyleIdx="2" presStyleCnt="4"/>
      <dgm:spPr>
        <a:xfrm>
          <a:off x="457431" y="2259432"/>
          <a:ext cx="836762" cy="836762"/>
        </a:xfrm>
        <a:prstGeom prst="ellipse">
          <a:avLst/>
        </a:prstGeom>
      </dgm:spPr>
    </dgm:pt>
    <dgm:pt modelId="{7CB5FE57-F730-417B-93F7-5DAC3616378B}" type="pres">
      <dgm:prSet presAssocID="{CF47F3A5-2ADE-4E68-9B1D-42A90B2BEDD8}" presName="text_4" presStyleLbl="node1" presStyleIdx="3" presStyleCnt="4">
        <dgm:presLayoutVars>
          <dgm:bulletEnabled val="1"/>
        </dgm:presLayoutVars>
      </dgm:prSet>
      <dgm:spPr/>
    </dgm:pt>
    <dgm:pt modelId="{099988CC-DF44-4643-BC93-43FD2D413C1B}" type="pres">
      <dgm:prSet presAssocID="{CF47F3A5-2ADE-4E68-9B1D-42A90B2BEDD8}" presName="accent_4" presStyleCnt="0"/>
      <dgm:spPr/>
    </dgm:pt>
    <dgm:pt modelId="{8B50AD3E-AB3D-48EB-8097-03C2D3B789A2}" type="pres">
      <dgm:prSet presAssocID="{CF47F3A5-2ADE-4E68-9B1D-42A90B2BEDD8}" presName="accentRepeatNode" presStyleLbl="solidFgAcc1" presStyleIdx="3" presStyleCnt="4"/>
      <dgm:spPr>
        <a:xfrm>
          <a:off x="73643" y="3263721"/>
          <a:ext cx="836762" cy="836762"/>
        </a:xfrm>
        <a:prstGeom prst="ellipse">
          <a:avLst/>
        </a:prstGeom>
      </dgm:spPr>
    </dgm:pt>
  </dgm:ptLst>
  <dgm:cxnLst>
    <dgm:cxn modelId="{1D2DC729-25FC-455D-A9EE-6AD7BC758D49}" srcId="{8920A643-D546-4A97-801D-158BF09AC831}" destId="{5FBE39C2-9D5E-4A7E-AAC7-F86B72091076}" srcOrd="2" destOrd="0" parTransId="{D275C8F7-A994-4E13-9CCF-925C70A24ACE}" sibTransId="{06AE5652-9400-4583-8585-499445BD671B}"/>
    <dgm:cxn modelId="{6554A42D-5DF6-4502-B850-63439592D7F2}" type="presOf" srcId="{5FBE39C2-9D5E-4A7E-AAC7-F86B72091076}" destId="{B0C28916-5B35-4498-BA51-55E2C1B0D8D5}" srcOrd="0" destOrd="0" presId="urn:microsoft.com/office/officeart/2008/layout/VerticalCurvedList"/>
    <dgm:cxn modelId="{F56F243C-A61C-4C77-9DD7-8E9B5402C7A2}" type="presOf" srcId="{CF47F3A5-2ADE-4E68-9B1D-42A90B2BEDD8}" destId="{7CB5FE57-F730-417B-93F7-5DAC3616378B}" srcOrd="0" destOrd="0" presId="urn:microsoft.com/office/officeart/2008/layout/VerticalCurvedList"/>
    <dgm:cxn modelId="{B1B65342-0F73-4ADD-95A8-90AD89233D8E}" type="presOf" srcId="{8920A643-D546-4A97-801D-158BF09AC831}" destId="{57A38DBB-8C38-4EE2-BD72-6DE0B1EDDC11}" srcOrd="0" destOrd="0" presId="urn:microsoft.com/office/officeart/2008/layout/VerticalCurvedList"/>
    <dgm:cxn modelId="{D0524E72-2DAE-4D8A-A970-41EA28A8697F}" type="presOf" srcId="{290C3E83-7021-4834-99FA-0A279DA67954}" destId="{AFE7E0A8-5D5D-44D5-98CC-37CC11136980}" srcOrd="0" destOrd="0" presId="urn:microsoft.com/office/officeart/2008/layout/VerticalCurvedList"/>
    <dgm:cxn modelId="{D231C77A-EF5D-41C6-A5A0-24A88A48C882}" srcId="{8920A643-D546-4A97-801D-158BF09AC831}" destId="{C884443D-F3D1-4966-B528-C2CB2DA431A5}" srcOrd="1" destOrd="0" parTransId="{064CCAC4-C114-4567-8699-132399D53040}" sibTransId="{F68DA1AE-9836-44B9-B287-DC6C9D49285C}"/>
    <dgm:cxn modelId="{DB2D08A6-3747-4669-8A5B-15FB80AEAF1F}" srcId="{8920A643-D546-4A97-801D-158BF09AC831}" destId="{290C3E83-7021-4834-99FA-0A279DA67954}" srcOrd="0" destOrd="0" parTransId="{AD6B8849-2565-475F-9DA8-F7307673974C}" sibTransId="{A402AEBA-07CA-42E4-A893-AD28C178F594}"/>
    <dgm:cxn modelId="{69E739D1-6D1C-46FE-94D9-B9C35E6A7B92}" type="presOf" srcId="{C884443D-F3D1-4966-B528-C2CB2DA431A5}" destId="{436AE6DB-71DB-4EFE-9365-0980BACCAD34}" srcOrd="0" destOrd="0" presId="urn:microsoft.com/office/officeart/2008/layout/VerticalCurvedList"/>
    <dgm:cxn modelId="{ECFA19EF-0E37-498C-9462-5BB3146D64CA}" srcId="{8920A643-D546-4A97-801D-158BF09AC831}" destId="{CF47F3A5-2ADE-4E68-9B1D-42A90B2BEDD8}" srcOrd="3" destOrd="0" parTransId="{AFDCA924-E151-43BC-948A-C30451A3B114}" sibTransId="{DD2DC57A-D14F-4AF6-AC6A-10BB951A6EE2}"/>
    <dgm:cxn modelId="{A3D883EF-0D24-4F56-AB6A-517D9055A1C6}" type="presOf" srcId="{A402AEBA-07CA-42E4-A893-AD28C178F594}" destId="{EBD6D2D9-EE94-4E5C-B28C-778A5F702E06}" srcOrd="0" destOrd="0" presId="urn:microsoft.com/office/officeart/2008/layout/VerticalCurvedList"/>
    <dgm:cxn modelId="{B6D34351-D94F-4563-9E94-FA583189290A}" type="presParOf" srcId="{57A38DBB-8C38-4EE2-BD72-6DE0B1EDDC11}" destId="{45834A1C-BFC2-4B3F-B415-D0236ED51A27}" srcOrd="0" destOrd="0" presId="urn:microsoft.com/office/officeart/2008/layout/VerticalCurvedList"/>
    <dgm:cxn modelId="{FBFDBC53-C52D-4D7C-9BDA-95BE60FB6C93}" type="presParOf" srcId="{45834A1C-BFC2-4B3F-B415-D0236ED51A27}" destId="{867F3EFE-551D-4E86-A858-85825C490EFC}" srcOrd="0" destOrd="0" presId="urn:microsoft.com/office/officeart/2008/layout/VerticalCurvedList"/>
    <dgm:cxn modelId="{8DCADF06-6A49-46ED-85E9-44DA455E3434}" type="presParOf" srcId="{867F3EFE-551D-4E86-A858-85825C490EFC}" destId="{7C5E669E-264E-41FA-AA53-FAF47B19EF49}" srcOrd="0" destOrd="0" presId="urn:microsoft.com/office/officeart/2008/layout/VerticalCurvedList"/>
    <dgm:cxn modelId="{DA33C2E0-EB74-4263-B2AE-B0B1E2B7B150}" type="presParOf" srcId="{867F3EFE-551D-4E86-A858-85825C490EFC}" destId="{EBD6D2D9-EE94-4E5C-B28C-778A5F702E06}" srcOrd="1" destOrd="0" presId="urn:microsoft.com/office/officeart/2008/layout/VerticalCurvedList"/>
    <dgm:cxn modelId="{26C6DADF-D679-4B23-8042-EFEC79D0540A}" type="presParOf" srcId="{867F3EFE-551D-4E86-A858-85825C490EFC}" destId="{14CD8C7E-62AE-465F-9908-17900FA3BCC0}" srcOrd="2" destOrd="0" presId="urn:microsoft.com/office/officeart/2008/layout/VerticalCurvedList"/>
    <dgm:cxn modelId="{385E4EB9-8770-4E71-A707-96392068CBDC}" type="presParOf" srcId="{867F3EFE-551D-4E86-A858-85825C490EFC}" destId="{594FB9A6-C73F-4E14-AEBA-244AD1F4C100}" srcOrd="3" destOrd="0" presId="urn:microsoft.com/office/officeart/2008/layout/VerticalCurvedList"/>
    <dgm:cxn modelId="{BBE4D32F-BA18-4D48-8F4E-545AEE2DB9A2}" type="presParOf" srcId="{45834A1C-BFC2-4B3F-B415-D0236ED51A27}" destId="{AFE7E0A8-5D5D-44D5-98CC-37CC11136980}" srcOrd="1" destOrd="0" presId="urn:microsoft.com/office/officeart/2008/layout/VerticalCurvedList"/>
    <dgm:cxn modelId="{7D1BC0D2-8D70-4FDF-A2C3-33D40572CBA6}" type="presParOf" srcId="{45834A1C-BFC2-4B3F-B415-D0236ED51A27}" destId="{E722E72C-568D-40A3-9FAE-50C7B0C48ECC}" srcOrd="2" destOrd="0" presId="urn:microsoft.com/office/officeart/2008/layout/VerticalCurvedList"/>
    <dgm:cxn modelId="{56798DA5-7286-4F8A-B711-F6642FA2B879}" type="presParOf" srcId="{E722E72C-568D-40A3-9FAE-50C7B0C48ECC}" destId="{023DD5F0-92E2-40BF-A385-A9ADD6D6B978}" srcOrd="0" destOrd="0" presId="urn:microsoft.com/office/officeart/2008/layout/VerticalCurvedList"/>
    <dgm:cxn modelId="{42686388-B20C-4466-846A-2D3AC39B912B}" type="presParOf" srcId="{45834A1C-BFC2-4B3F-B415-D0236ED51A27}" destId="{436AE6DB-71DB-4EFE-9365-0980BACCAD34}" srcOrd="3" destOrd="0" presId="urn:microsoft.com/office/officeart/2008/layout/VerticalCurvedList"/>
    <dgm:cxn modelId="{5A8D4EC6-16AF-4DC7-9170-F534181A9CDD}" type="presParOf" srcId="{45834A1C-BFC2-4B3F-B415-D0236ED51A27}" destId="{F6DD21B0-8283-41AE-8293-F9467CAEFDFB}" srcOrd="4" destOrd="0" presId="urn:microsoft.com/office/officeart/2008/layout/VerticalCurvedList"/>
    <dgm:cxn modelId="{8FEC0473-56B7-45B2-BAD4-E5715173CB31}" type="presParOf" srcId="{F6DD21B0-8283-41AE-8293-F9467CAEFDFB}" destId="{9A307F46-9943-445E-BC9B-C4809EA7C55E}" srcOrd="0" destOrd="0" presId="urn:microsoft.com/office/officeart/2008/layout/VerticalCurvedList"/>
    <dgm:cxn modelId="{1D82C302-878C-4D31-82F9-B764D665D31E}" type="presParOf" srcId="{45834A1C-BFC2-4B3F-B415-D0236ED51A27}" destId="{B0C28916-5B35-4498-BA51-55E2C1B0D8D5}" srcOrd="5" destOrd="0" presId="urn:microsoft.com/office/officeart/2008/layout/VerticalCurvedList"/>
    <dgm:cxn modelId="{585C5D1B-FD52-4969-BF79-E758BB5120E0}" type="presParOf" srcId="{45834A1C-BFC2-4B3F-B415-D0236ED51A27}" destId="{0E230CE3-73AE-4BFD-95DE-AAC5B82B3FD6}" srcOrd="6" destOrd="0" presId="urn:microsoft.com/office/officeart/2008/layout/VerticalCurvedList"/>
    <dgm:cxn modelId="{7110CA6A-D037-48A9-872A-4DF833DB4FB9}" type="presParOf" srcId="{0E230CE3-73AE-4BFD-95DE-AAC5B82B3FD6}" destId="{FE6551C5-5EED-4DAC-B265-F5AAE3DFF546}" srcOrd="0" destOrd="0" presId="urn:microsoft.com/office/officeart/2008/layout/VerticalCurvedList"/>
    <dgm:cxn modelId="{0AB0BA41-C392-47C9-B924-01DCD7AB0F7B}" type="presParOf" srcId="{45834A1C-BFC2-4B3F-B415-D0236ED51A27}" destId="{7CB5FE57-F730-417B-93F7-5DAC3616378B}" srcOrd="7" destOrd="0" presId="urn:microsoft.com/office/officeart/2008/layout/VerticalCurvedList"/>
    <dgm:cxn modelId="{1E79E89C-BA0A-4531-9A2B-290FBD571E4B}" type="presParOf" srcId="{45834A1C-BFC2-4B3F-B415-D0236ED51A27}" destId="{099988CC-DF44-4643-BC93-43FD2D413C1B}" srcOrd="8" destOrd="0" presId="urn:microsoft.com/office/officeart/2008/layout/VerticalCurvedList"/>
    <dgm:cxn modelId="{B1ED503E-4BCC-4AD2-B1E9-666592FABAFD}" type="presParOf" srcId="{099988CC-DF44-4643-BC93-43FD2D413C1B}" destId="{8B50AD3E-AB3D-48EB-8097-03C2D3B789A2}" srcOrd="0" destOrd="0" presId="urn:microsoft.com/office/officeart/2008/layout/VerticalCurvedList"/>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5879A-43FC-4E99-A768-62A5668350C2}">
      <dsp:nvSpPr>
        <dsp:cNvPr id="0" name=""/>
        <dsp:cNvSpPr/>
      </dsp:nvSpPr>
      <dsp:spPr>
        <a:xfrm>
          <a:off x="0" y="711997"/>
          <a:ext cx="11340000" cy="48321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083056" rIns="880110"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err="1">
              <a:latin typeface="Times New Roman" panose="02020603050405020304" pitchFamily="18" charset="0"/>
              <a:cs typeface="Times New Roman" panose="02020603050405020304" pitchFamily="18" charset="0"/>
            </a:rPr>
            <a:t>Results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were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calculated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for</a:t>
          </a:r>
          <a:r>
            <a:rPr lang="tr-TR" sz="2400" kern="1200" dirty="0">
              <a:latin typeface="Times New Roman" panose="02020603050405020304" pitchFamily="18" charset="0"/>
              <a:cs typeface="Times New Roman" panose="02020603050405020304" pitchFamily="18" charset="0"/>
            </a:rPr>
            <a:t> 19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 </a:t>
          </a:r>
          <a:r>
            <a:rPr lang="tr-TR" sz="2400" kern="1200" dirty="0" err="1">
              <a:latin typeface="Times New Roman" panose="02020603050405020304" pitchFamily="18" charset="0"/>
              <a:cs typeface="Times New Roman" panose="02020603050405020304" pitchFamily="18" charset="0"/>
            </a:rPr>
            <a:t>disease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20 </a:t>
          </a:r>
          <a:r>
            <a:rPr lang="tr-TR" sz="2400" kern="1200" dirty="0" err="1">
              <a:latin typeface="Times New Roman" panose="02020603050405020304" pitchFamily="18" charset="0"/>
              <a:cs typeface="Times New Roman" panose="02020603050405020304" pitchFamily="18" charset="0"/>
            </a:rPr>
            <a:t>healthy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controls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Quality</a:t>
          </a:r>
          <a:r>
            <a:rPr lang="tr-TR" sz="2400" kern="1200" dirty="0">
              <a:latin typeface="Times New Roman" panose="02020603050405020304" pitchFamily="18" charset="0"/>
              <a:cs typeface="Times New Roman" panose="02020603050405020304" pitchFamily="18" charset="0"/>
            </a:rPr>
            <a:t> of life </a:t>
          </a:r>
          <a:r>
            <a:rPr lang="tr-TR" sz="2400" kern="1200" dirty="0" err="1">
              <a:latin typeface="Times New Roman" panose="02020603050405020304" pitchFamily="18" charset="0"/>
              <a:cs typeface="Times New Roman" panose="02020603050405020304" pitchFamily="18" charset="0"/>
            </a:rPr>
            <a:t>was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found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be </a:t>
          </a:r>
          <a:r>
            <a:rPr lang="tr-TR" sz="2400" kern="1200" dirty="0" err="1">
              <a:latin typeface="Times New Roman" panose="02020603050405020304" pitchFamily="18" charset="0"/>
              <a:cs typeface="Times New Roman" panose="02020603050405020304" pitchFamily="18" charset="0"/>
            </a:rPr>
            <a:t>significantly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lower</a:t>
          </a:r>
          <a:r>
            <a:rPr lang="tr-TR" sz="2400" kern="1200" dirty="0">
              <a:latin typeface="Times New Roman" panose="02020603050405020304" pitchFamily="18" charset="0"/>
              <a:cs typeface="Times New Roman" panose="02020603050405020304" pitchFamily="18" charset="0"/>
            </a:rPr>
            <a:t> in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 </a:t>
          </a:r>
          <a:r>
            <a:rPr lang="tr-TR" sz="2400" kern="1200" dirty="0" err="1">
              <a:latin typeface="Times New Roman" panose="02020603050405020304" pitchFamily="18" charset="0"/>
              <a:cs typeface="Times New Roman" panose="02020603050405020304" pitchFamily="18" charset="0"/>
            </a:rPr>
            <a:t>compared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controls</a:t>
          </a:r>
          <a:r>
            <a:rPr lang="tr-TR" sz="2400" kern="1200" dirty="0">
              <a:latin typeface="Times New Roman" panose="02020603050405020304" pitchFamily="18" charset="0"/>
              <a:cs typeface="Times New Roman" panose="02020603050405020304" pitchFamily="18" charset="0"/>
            </a:rPr>
            <a:t> (p: 0.035). </a:t>
          </a:r>
          <a:r>
            <a:rPr lang="tr-TR" sz="2400" kern="1200" dirty="0" err="1">
              <a:latin typeface="Times New Roman" panose="02020603050405020304" pitchFamily="18" charset="0"/>
              <a:cs typeface="Times New Roman" panose="02020603050405020304" pitchFamily="18" charset="0"/>
            </a:rPr>
            <a:t>Depression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was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found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be </a:t>
          </a:r>
          <a:r>
            <a:rPr lang="tr-TR" sz="2400" kern="1200" dirty="0" err="1">
              <a:latin typeface="Times New Roman" panose="02020603050405020304" pitchFamily="18" charset="0"/>
              <a:cs typeface="Times New Roman" panose="02020603050405020304" pitchFamily="18" charset="0"/>
            </a:rPr>
            <a:t>significantly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higher</a:t>
          </a:r>
          <a:r>
            <a:rPr lang="tr-TR" sz="2400" kern="1200" dirty="0">
              <a:latin typeface="Times New Roman" panose="02020603050405020304" pitchFamily="18" charset="0"/>
              <a:cs typeface="Times New Roman" panose="02020603050405020304" pitchFamily="18" charset="0"/>
            </a:rPr>
            <a:t> (p: 0.04). </a:t>
          </a:r>
          <a:r>
            <a:rPr lang="tr-TR" sz="2400" kern="1200" dirty="0" err="1">
              <a:latin typeface="Times New Roman" panose="02020603050405020304" pitchFamily="18" charset="0"/>
              <a:cs typeface="Times New Roman" panose="02020603050405020304" pitchFamily="18" charset="0"/>
            </a:rPr>
            <a:t>Anxiety</a:t>
          </a:r>
          <a:r>
            <a:rPr lang="tr-TR" sz="2400" kern="1200" dirty="0">
              <a:latin typeface="Times New Roman" panose="02020603050405020304" pitchFamily="18" charset="0"/>
              <a:cs typeface="Times New Roman" panose="02020603050405020304" pitchFamily="18" charset="0"/>
            </a:rPr>
            <a:t> (p: 0.211)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peer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bullying</a:t>
          </a:r>
          <a:r>
            <a:rPr lang="tr-TR" sz="2400" kern="1200" dirty="0">
              <a:latin typeface="Times New Roman" panose="02020603050405020304" pitchFamily="18" charset="0"/>
              <a:cs typeface="Times New Roman" panose="02020603050405020304" pitchFamily="18" charset="0"/>
            </a:rPr>
            <a:t> (p: 0.396) </a:t>
          </a:r>
          <a:r>
            <a:rPr lang="tr-TR" sz="2400" kern="1200" dirty="0" err="1">
              <a:latin typeface="Times New Roman" panose="02020603050405020304" pitchFamily="18" charset="0"/>
              <a:cs typeface="Times New Roman" panose="02020603050405020304" pitchFamily="18" charset="0"/>
            </a:rPr>
            <a:t>scores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were</a:t>
          </a:r>
          <a:r>
            <a:rPr lang="tr-TR" sz="2400" kern="1200" dirty="0">
              <a:latin typeface="Times New Roman" panose="02020603050405020304" pitchFamily="18" charset="0"/>
              <a:cs typeface="Times New Roman" panose="02020603050405020304" pitchFamily="18" charset="0"/>
            </a:rPr>
            <a:t> not </a:t>
          </a:r>
          <a:r>
            <a:rPr lang="tr-TR" sz="2400" kern="1200" dirty="0" err="1">
              <a:latin typeface="Times New Roman" panose="02020603050405020304" pitchFamily="18" charset="0"/>
              <a:cs typeface="Times New Roman" panose="02020603050405020304" pitchFamily="18" charset="0"/>
            </a:rPr>
            <a:t>found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be </a:t>
          </a:r>
          <a:r>
            <a:rPr lang="tr-TR" sz="2400" kern="1200" dirty="0" err="1">
              <a:latin typeface="Times New Roman" panose="02020603050405020304" pitchFamily="18" charset="0"/>
              <a:cs typeface="Times New Roman" panose="02020603050405020304" pitchFamily="18" charset="0"/>
            </a:rPr>
            <a:t>significant</a:t>
          </a:r>
          <a:r>
            <a:rPr lang="tr-TR" sz="2400" kern="1200" dirty="0">
              <a:latin typeface="Times New Roman" panose="02020603050405020304" pitchFamily="18" charset="0"/>
              <a:cs typeface="Times New Roman" panose="02020603050405020304" pitchFamily="18" charset="0"/>
            </a:rPr>
            <a:t> in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 </a:t>
          </a:r>
          <a:r>
            <a:rPr lang="tr-TR" sz="2400" kern="1200" dirty="0" err="1">
              <a:latin typeface="Times New Roman" panose="02020603050405020304" pitchFamily="18" charset="0"/>
              <a:cs typeface="Times New Roman" panose="02020603050405020304" pitchFamily="18" charset="0"/>
            </a:rPr>
            <a:t>disease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compared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healthy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controls</a:t>
          </a:r>
          <a:r>
            <a:rPr lang="tr-TR"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There was no significant difference between the two groups in terms of panic disorder and significant somatic complaints, generalized anxiety disorder, separation anxiety, social anxiety and finally school fear, which are the subscales of the anxiety scale.</a:t>
          </a:r>
          <a:endParaRPr lang="tr-TR"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tr-TR" sz="2400" kern="1200" dirty="0">
            <a:latin typeface="Times New Roman" panose="02020603050405020304" pitchFamily="18" charset="0"/>
            <a:cs typeface="Times New Roman" panose="02020603050405020304" pitchFamily="18" charset="0"/>
          </a:endParaRPr>
        </a:p>
      </dsp:txBody>
      <dsp:txXfrm>
        <a:off x="0" y="711997"/>
        <a:ext cx="11340000" cy="4832100"/>
      </dsp:txXfrm>
    </dsp:sp>
    <dsp:sp modelId="{4411CCF9-48D2-4E5F-A07F-CB7A96426A7D}">
      <dsp:nvSpPr>
        <dsp:cNvPr id="0" name=""/>
        <dsp:cNvSpPr/>
      </dsp:nvSpPr>
      <dsp:spPr>
        <a:xfrm>
          <a:off x="567000" y="48544"/>
          <a:ext cx="7938000" cy="153504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Results</a:t>
          </a:r>
          <a:endParaRPr lang="tr-TR" sz="2400" b="1" kern="1200" dirty="0">
            <a:latin typeface="Times New Roman" panose="02020603050405020304" pitchFamily="18" charset="0"/>
            <a:cs typeface="Times New Roman" panose="02020603050405020304" pitchFamily="18" charset="0"/>
          </a:endParaRPr>
        </a:p>
      </dsp:txBody>
      <dsp:txXfrm>
        <a:off x="641934" y="123478"/>
        <a:ext cx="7788132" cy="1385172"/>
      </dsp:txXfrm>
    </dsp:sp>
    <dsp:sp modelId="{92F7769C-C761-4860-A961-CF9FDEA23493}">
      <dsp:nvSpPr>
        <dsp:cNvPr id="0" name=""/>
        <dsp:cNvSpPr/>
      </dsp:nvSpPr>
      <dsp:spPr>
        <a:xfrm>
          <a:off x="0" y="6696484"/>
          <a:ext cx="11340000" cy="4906910"/>
        </a:xfrm>
        <a:prstGeom prst="rect">
          <a:avLst/>
        </a:prstGeom>
        <a:solidFill>
          <a:schemeClr val="lt1">
            <a:alpha val="90000"/>
            <a:hueOff val="0"/>
            <a:satOff val="0"/>
            <a:lumOff val="0"/>
            <a:alphaOff val="0"/>
          </a:schemeClr>
        </a:solidFill>
        <a:ln w="6350" cap="flat" cmpd="sng" algn="ctr">
          <a:solidFill>
            <a:schemeClr val="accent5">
              <a:hueOff val="-1689636"/>
              <a:satOff val="-4355"/>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083056" rIns="880110" bIns="170688" numCol="1" spcCol="1270" anchor="t" anchorCtr="0">
          <a:noAutofit/>
        </a:bodyPr>
        <a:lstStyle/>
        <a:p>
          <a:pPr marL="228600" lvl="1" indent="-228600" algn="l" defTabSz="1066800">
            <a:lnSpc>
              <a:spcPct val="90000"/>
            </a:lnSpc>
            <a:spcBef>
              <a:spcPct val="0"/>
            </a:spcBef>
            <a:spcAft>
              <a:spcPct val="15000"/>
            </a:spcAft>
            <a:buChar char="•"/>
          </a:pPr>
          <a:endParaRPr lang="tr-TR" sz="2400" kern="1200" dirty="0">
            <a:latin typeface="Times New Roman" panose="02020603050405020304" pitchFamily="18" charset="0"/>
            <a:cs typeface="Times New Roman" panose="02020603050405020304" pitchFamily="18" charset="0"/>
          </a:endParaRPr>
        </a:p>
      </dsp:txBody>
      <dsp:txXfrm>
        <a:off x="0" y="6696484"/>
        <a:ext cx="11340000" cy="4906910"/>
      </dsp:txXfrm>
    </dsp:sp>
    <dsp:sp modelId="{61987E7A-DE78-47D4-AAA0-AD2C02891D19}">
      <dsp:nvSpPr>
        <dsp:cNvPr id="0" name=""/>
        <dsp:cNvSpPr/>
      </dsp:nvSpPr>
      <dsp:spPr>
        <a:xfrm>
          <a:off x="567000" y="5928964"/>
          <a:ext cx="7938000" cy="1535040"/>
        </a:xfrm>
        <a:prstGeom prst="round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Table</a:t>
          </a:r>
          <a:r>
            <a:rPr lang="tr-TR" sz="2400" b="1" kern="1200" dirty="0">
              <a:latin typeface="Times New Roman" panose="02020603050405020304" pitchFamily="18" charset="0"/>
              <a:cs typeface="Times New Roman" panose="02020603050405020304" pitchFamily="18" charset="0"/>
            </a:rPr>
            <a:t> 3. </a:t>
          </a:r>
          <a:r>
            <a:rPr lang="tr-TR" sz="2400" b="1" kern="1200" dirty="0" err="1">
              <a:latin typeface="Times New Roman" panose="02020603050405020304" pitchFamily="18" charset="0"/>
              <a:cs typeface="Times New Roman" panose="02020603050405020304" pitchFamily="18" charset="0"/>
            </a:rPr>
            <a:t>Subgroups</a:t>
          </a:r>
          <a:r>
            <a:rPr lang="tr-TR" sz="2400" b="1" kern="1200" dirty="0">
              <a:latin typeface="Times New Roman" panose="02020603050405020304" pitchFamily="18" charset="0"/>
              <a:cs typeface="Times New Roman" panose="02020603050405020304" pitchFamily="18" charset="0"/>
            </a:rPr>
            <a:t> of </a:t>
          </a:r>
          <a:r>
            <a:rPr lang="tr-TR" sz="2400" b="1" kern="1200" dirty="0" err="1">
              <a:latin typeface="Times New Roman" panose="02020603050405020304" pitchFamily="18" charset="0"/>
              <a:cs typeface="Times New Roman" panose="02020603050405020304" pitchFamily="18" charset="0"/>
            </a:rPr>
            <a:t>Children’s</a:t>
          </a:r>
          <a:r>
            <a:rPr lang="tr-TR" sz="2400" b="1" kern="1200" dirty="0">
              <a:latin typeface="Times New Roman" panose="02020603050405020304" pitchFamily="18" charset="0"/>
              <a:cs typeface="Times New Roman" panose="02020603050405020304" pitchFamily="18" charset="0"/>
            </a:rPr>
            <a:t> </a:t>
          </a:r>
          <a:r>
            <a:rPr lang="tr-TR" sz="2400" b="1" kern="1200" dirty="0" err="1">
              <a:latin typeface="Times New Roman" panose="02020603050405020304" pitchFamily="18" charset="0"/>
              <a:cs typeface="Times New Roman" panose="02020603050405020304" pitchFamily="18" charset="0"/>
            </a:rPr>
            <a:t>Quality</a:t>
          </a:r>
          <a:r>
            <a:rPr lang="tr-TR" sz="2400" b="1" kern="1200" dirty="0">
              <a:latin typeface="Times New Roman" panose="02020603050405020304" pitchFamily="18" charset="0"/>
              <a:cs typeface="Times New Roman" panose="02020603050405020304" pitchFamily="18" charset="0"/>
            </a:rPr>
            <a:t> of Life </a:t>
          </a:r>
          <a:r>
            <a:rPr lang="tr-TR" sz="2400" b="1" kern="1200" dirty="0" err="1">
              <a:latin typeface="Times New Roman" panose="02020603050405020304" pitchFamily="18" charset="0"/>
              <a:cs typeface="Times New Roman" panose="02020603050405020304" pitchFamily="18" charset="0"/>
            </a:rPr>
            <a:t>Scale</a:t>
          </a:r>
          <a:r>
            <a:rPr lang="tr-TR" sz="2400" b="1" kern="1200" dirty="0">
              <a:latin typeface="Times New Roman" panose="02020603050405020304" pitchFamily="18" charset="0"/>
              <a:cs typeface="Times New Roman" panose="02020603050405020304" pitchFamily="18" charset="0"/>
            </a:rPr>
            <a:t> </a:t>
          </a:r>
          <a:r>
            <a:rPr lang="tr-TR" sz="2400" b="1" kern="1200" dirty="0" err="1">
              <a:latin typeface="Times New Roman" panose="02020603050405020304" pitchFamily="18" charset="0"/>
              <a:cs typeface="Times New Roman" panose="02020603050405020304" pitchFamily="18" charset="0"/>
            </a:rPr>
            <a:t>PedsQL</a:t>
          </a:r>
          <a:r>
            <a:rPr lang="tr-TR" sz="2400" b="1" kern="1200" dirty="0">
              <a:latin typeface="Times New Roman" panose="02020603050405020304" pitchFamily="18" charset="0"/>
              <a:cs typeface="Times New Roman" panose="02020603050405020304" pitchFamily="18" charset="0"/>
            </a:rPr>
            <a:t>)</a:t>
          </a:r>
        </a:p>
      </dsp:txBody>
      <dsp:txXfrm>
        <a:off x="641934" y="6003898"/>
        <a:ext cx="7788132" cy="1385172"/>
      </dsp:txXfrm>
    </dsp:sp>
    <dsp:sp modelId="{9A4E4912-36A1-47DA-BC6F-A598ACBD322A}">
      <dsp:nvSpPr>
        <dsp:cNvPr id="0" name=""/>
        <dsp:cNvSpPr/>
      </dsp:nvSpPr>
      <dsp:spPr>
        <a:xfrm>
          <a:off x="0" y="12651715"/>
          <a:ext cx="11340000" cy="47502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083056" rIns="88011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FMF is a chronic disease. Low quality of life is a feature of chronic diseases. In our study, the quality of life was found to be low in children with FMF, and this information is compatible with the literature. In our study, depression was found to be significantly higher in FMF patients compared to the control group. Studies have shown inconsistent information about depression in FMF patients. More work is needed on this subject. In our study, anxiety was not found to be significant in FMF patients, this may be because we did not collect enough patient groups. Our study is the first study to the best of our knowledge that examines whether there is peer bullying in FMF patients; but no significant results were obtained. There is a need to work with a larger group.</a:t>
          </a:r>
          <a:endParaRPr lang="tr-TR" sz="2400" kern="1200" dirty="0">
            <a:latin typeface="Times New Roman" panose="02020603050405020304" pitchFamily="18" charset="0"/>
            <a:cs typeface="Times New Roman" panose="02020603050405020304" pitchFamily="18" charset="0"/>
          </a:endParaRPr>
        </a:p>
      </dsp:txBody>
      <dsp:txXfrm>
        <a:off x="0" y="12651715"/>
        <a:ext cx="11340000" cy="4750200"/>
      </dsp:txXfrm>
    </dsp:sp>
    <dsp:sp modelId="{A868B665-09D4-4247-923A-5EC188E6F2D7}">
      <dsp:nvSpPr>
        <dsp:cNvPr id="0" name=""/>
        <dsp:cNvSpPr/>
      </dsp:nvSpPr>
      <dsp:spPr>
        <a:xfrm>
          <a:off x="567000" y="11884195"/>
          <a:ext cx="7938000" cy="1535040"/>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Discussion</a:t>
          </a:r>
          <a:endParaRPr lang="tr-TR" sz="2400" b="1" kern="1200" dirty="0">
            <a:latin typeface="Times New Roman" panose="02020603050405020304" pitchFamily="18" charset="0"/>
            <a:cs typeface="Times New Roman" panose="02020603050405020304" pitchFamily="18" charset="0"/>
          </a:endParaRPr>
        </a:p>
      </dsp:txBody>
      <dsp:txXfrm>
        <a:off x="641934" y="11959129"/>
        <a:ext cx="7788132" cy="1385172"/>
      </dsp:txXfrm>
    </dsp:sp>
    <dsp:sp modelId="{9CBE8E2F-5B01-41DF-A8B0-73D5FCB77486}">
      <dsp:nvSpPr>
        <dsp:cNvPr id="0" name=""/>
        <dsp:cNvSpPr/>
      </dsp:nvSpPr>
      <dsp:spPr>
        <a:xfrm>
          <a:off x="0" y="18450235"/>
          <a:ext cx="11340000" cy="3194100"/>
        </a:xfrm>
        <a:prstGeom prst="rect">
          <a:avLst/>
        </a:prstGeom>
        <a:solidFill>
          <a:schemeClr val="lt1">
            <a:alpha val="90000"/>
            <a:hueOff val="0"/>
            <a:satOff val="0"/>
            <a:lumOff val="0"/>
            <a:alphaOff val="0"/>
          </a:schemeClr>
        </a:solidFill>
        <a:ln w="6350" cap="flat" cmpd="sng" algn="ctr">
          <a:solidFill>
            <a:schemeClr val="accent5">
              <a:hueOff val="-5068907"/>
              <a:satOff val="-13064"/>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083056" rIns="880110"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err="1">
              <a:latin typeface="Times New Roman" panose="02020603050405020304" pitchFamily="18" charset="0"/>
              <a:cs typeface="Times New Roman" panose="02020603050405020304" pitchFamily="18" charset="0"/>
            </a:rPr>
            <a:t>Our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results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showed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that</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 </a:t>
          </a:r>
          <a:r>
            <a:rPr lang="tr-TR" sz="2400" kern="1200" dirty="0" err="1">
              <a:latin typeface="Times New Roman" panose="02020603050405020304" pitchFamily="18" charset="0"/>
              <a:cs typeface="Times New Roman" panose="02020603050405020304" pitchFamily="18" charset="0"/>
            </a:rPr>
            <a:t>may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need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follow-up</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support</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from</a:t>
          </a:r>
          <a:r>
            <a:rPr lang="tr-TR" sz="2400" kern="1200" dirty="0">
              <a:latin typeface="Times New Roman" panose="02020603050405020304" pitchFamily="18" charset="0"/>
              <a:cs typeface="Times New Roman" panose="02020603050405020304" pitchFamily="18" charset="0"/>
            </a:rPr>
            <a:t> a </a:t>
          </a:r>
          <a:r>
            <a:rPr lang="tr-TR" sz="2400" kern="1200" dirty="0" err="1">
              <a:latin typeface="Times New Roman" panose="02020603050405020304" pitchFamily="18" charset="0"/>
              <a:cs typeface="Times New Roman" panose="02020603050405020304" pitchFamily="18" charset="0"/>
            </a:rPr>
            <a:t>psychiatric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perspective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Their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quality</a:t>
          </a:r>
          <a:r>
            <a:rPr lang="tr-TR" sz="2400" kern="1200" dirty="0">
              <a:latin typeface="Times New Roman" panose="02020603050405020304" pitchFamily="18" charset="0"/>
              <a:cs typeface="Times New Roman" panose="02020603050405020304" pitchFamily="18" charset="0"/>
            </a:rPr>
            <a:t> of life </a:t>
          </a:r>
          <a:r>
            <a:rPr lang="tr-TR" sz="2400" kern="1200" dirty="0" err="1">
              <a:latin typeface="Times New Roman" panose="02020603050405020304" pitchFamily="18" charset="0"/>
              <a:cs typeface="Times New Roman" panose="02020603050405020304" pitchFamily="18" charset="0"/>
            </a:rPr>
            <a:t>decreased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frequency</a:t>
          </a:r>
          <a:r>
            <a:rPr lang="tr-TR" sz="2400" kern="1200" dirty="0">
              <a:latin typeface="Times New Roman" panose="02020603050405020304" pitchFamily="18" charset="0"/>
              <a:cs typeface="Times New Roman" panose="02020603050405020304" pitchFamily="18" charset="0"/>
            </a:rPr>
            <a:t> of </a:t>
          </a:r>
          <a:r>
            <a:rPr lang="tr-TR" sz="2400" kern="1200" dirty="0" err="1">
              <a:latin typeface="Times New Roman" panose="02020603050405020304" pitchFamily="18" charset="0"/>
              <a:cs typeface="Times New Roman" panose="02020603050405020304" pitchFamily="18" charset="0"/>
            </a:rPr>
            <a:t>depression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increased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compared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without</a:t>
          </a:r>
          <a:r>
            <a:rPr lang="tr-TR" sz="2400" kern="1200" dirty="0">
              <a:latin typeface="Times New Roman" panose="02020603050405020304" pitchFamily="18" charset="0"/>
              <a:cs typeface="Times New Roman" panose="02020603050405020304" pitchFamily="18" charset="0"/>
            </a:rPr>
            <a:t> FMF. </a:t>
          </a:r>
          <a:r>
            <a:rPr lang="tr-TR" sz="2400" kern="1200" dirty="0" err="1">
              <a:latin typeface="Times New Roman" panose="02020603050405020304" pitchFamily="18" charset="0"/>
              <a:cs typeface="Times New Roman" panose="02020603050405020304" pitchFamily="18" charset="0"/>
            </a:rPr>
            <a:t>Future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studies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larger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cohorts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are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needed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evaluate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psychological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symptoms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peer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bullying</a:t>
          </a:r>
          <a:r>
            <a:rPr lang="tr-TR" sz="2400" kern="1200" dirty="0">
              <a:latin typeface="Times New Roman" panose="02020603050405020304" pitchFamily="18" charset="0"/>
              <a:cs typeface="Times New Roman" panose="02020603050405020304" pitchFamily="18" charset="0"/>
            </a:rPr>
            <a:t> in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a:t>
          </a:r>
        </a:p>
      </dsp:txBody>
      <dsp:txXfrm>
        <a:off x="0" y="18450235"/>
        <a:ext cx="11340000" cy="3194100"/>
      </dsp:txXfrm>
    </dsp:sp>
    <dsp:sp modelId="{5EA53844-F1A6-45AB-B4EF-8B29A11C09CD}">
      <dsp:nvSpPr>
        <dsp:cNvPr id="0" name=""/>
        <dsp:cNvSpPr/>
      </dsp:nvSpPr>
      <dsp:spPr>
        <a:xfrm>
          <a:off x="567000" y="17682715"/>
          <a:ext cx="7938000" cy="1535040"/>
        </a:xfrm>
        <a:prstGeom prst="round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Conclusion</a:t>
          </a:r>
          <a:endParaRPr lang="tr-TR" sz="2400" b="1" kern="1200" dirty="0">
            <a:latin typeface="Times New Roman" panose="02020603050405020304" pitchFamily="18" charset="0"/>
            <a:cs typeface="Times New Roman" panose="02020603050405020304" pitchFamily="18" charset="0"/>
          </a:endParaRPr>
        </a:p>
      </dsp:txBody>
      <dsp:txXfrm>
        <a:off x="641934" y="17757649"/>
        <a:ext cx="7788132" cy="1385172"/>
      </dsp:txXfrm>
    </dsp:sp>
    <dsp:sp modelId="{7836B11C-4CC0-4824-9E55-DDA1B0F5A006}">
      <dsp:nvSpPr>
        <dsp:cNvPr id="0" name=""/>
        <dsp:cNvSpPr/>
      </dsp:nvSpPr>
      <dsp:spPr>
        <a:xfrm>
          <a:off x="0" y="22692655"/>
          <a:ext cx="11340000" cy="42588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083056" rIns="880110"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a:latin typeface="Times New Roman" panose="02020603050405020304" pitchFamily="18" charset="0"/>
              <a:cs typeface="Times New Roman" panose="02020603050405020304" pitchFamily="18" charset="0"/>
            </a:rPr>
            <a:t>1. </a:t>
          </a:r>
          <a:r>
            <a:rPr lang="tr-TR" sz="2400" kern="1200" dirty="0" err="1">
              <a:latin typeface="Times New Roman" panose="02020603050405020304" pitchFamily="18" charset="0"/>
              <a:cs typeface="Times New Roman" panose="02020603050405020304" pitchFamily="18" charset="0"/>
            </a:rPr>
            <a:t>Alghamdi</a:t>
          </a:r>
          <a:r>
            <a:rPr lang="tr-TR" sz="2400" kern="1200" dirty="0">
              <a:latin typeface="Times New Roman" panose="02020603050405020304" pitchFamily="18" charset="0"/>
              <a:cs typeface="Times New Roman" panose="02020603050405020304" pitchFamily="18" charset="0"/>
            </a:rPr>
            <a:t>, M. (2017). </a:t>
          </a:r>
          <a:r>
            <a:rPr lang="tr-TR" sz="2400" kern="1200" dirty="0" err="1">
              <a:latin typeface="Times New Roman" panose="02020603050405020304" pitchFamily="18" charset="0"/>
              <a:cs typeface="Times New Roman" panose="02020603050405020304" pitchFamily="18" charset="0"/>
            </a:rPr>
            <a:t>Familial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Mediterranean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fever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review</a:t>
          </a:r>
          <a:r>
            <a:rPr lang="tr-TR" sz="2400" kern="1200" dirty="0">
              <a:latin typeface="Times New Roman" panose="02020603050405020304" pitchFamily="18" charset="0"/>
              <a:cs typeface="Times New Roman" panose="02020603050405020304" pitchFamily="18" charset="0"/>
            </a:rPr>
            <a:t> of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literature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Clinical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rheumatology</a:t>
          </a:r>
          <a:r>
            <a:rPr lang="tr-TR" sz="2400" kern="1200" dirty="0">
              <a:latin typeface="Times New Roman" panose="02020603050405020304" pitchFamily="18" charset="0"/>
              <a:cs typeface="Times New Roman" panose="02020603050405020304" pitchFamily="18" charset="0"/>
            </a:rPr>
            <a:t>, 36(8), 1707-1713.</a:t>
          </a:r>
        </a:p>
        <a:p>
          <a:pPr marL="228600" lvl="1" indent="-228600" algn="l" defTabSz="1066800">
            <a:lnSpc>
              <a:spcPct val="90000"/>
            </a:lnSpc>
            <a:spcBef>
              <a:spcPct val="0"/>
            </a:spcBef>
            <a:spcAft>
              <a:spcPct val="15000"/>
            </a:spcAft>
            <a:buChar char="•"/>
          </a:pPr>
          <a:r>
            <a:rPr lang="tr-TR" sz="2400" kern="1200" dirty="0">
              <a:latin typeface="Times New Roman" panose="02020603050405020304" pitchFamily="18" charset="0"/>
              <a:cs typeface="Times New Roman" panose="02020603050405020304" pitchFamily="18" charset="0"/>
            </a:rPr>
            <a:t>2. </a:t>
          </a:r>
          <a:r>
            <a:rPr lang="tr-TR" sz="2400" kern="1200" dirty="0" err="1">
              <a:latin typeface="Times New Roman" panose="02020603050405020304" pitchFamily="18" charset="0"/>
              <a:cs typeface="Times New Roman" panose="02020603050405020304" pitchFamily="18" charset="0"/>
            </a:rPr>
            <a:t>Duruoz</a:t>
          </a:r>
          <a:r>
            <a:rPr lang="tr-TR" sz="2400" kern="1200" dirty="0">
              <a:latin typeface="Times New Roman" panose="02020603050405020304" pitchFamily="18" charset="0"/>
              <a:cs typeface="Times New Roman" panose="02020603050405020304" pitchFamily="18" charset="0"/>
            </a:rPr>
            <a:t>, M. T., </a:t>
          </a:r>
          <a:r>
            <a:rPr lang="tr-TR" sz="2400" kern="1200" dirty="0" err="1">
              <a:latin typeface="Times New Roman" panose="02020603050405020304" pitchFamily="18" charset="0"/>
              <a:cs typeface="Times New Roman" panose="02020603050405020304" pitchFamily="18" charset="0"/>
            </a:rPr>
            <a:t>Unal</a:t>
          </a:r>
          <a:r>
            <a:rPr lang="tr-TR" sz="2400" kern="1200" dirty="0">
              <a:latin typeface="Times New Roman" panose="02020603050405020304" pitchFamily="18" charset="0"/>
              <a:cs typeface="Times New Roman" panose="02020603050405020304" pitchFamily="18" charset="0"/>
            </a:rPr>
            <a:t>, C., </a:t>
          </a:r>
          <a:r>
            <a:rPr lang="tr-TR" sz="2400" kern="1200" dirty="0" err="1">
              <a:latin typeface="Times New Roman" panose="02020603050405020304" pitchFamily="18" charset="0"/>
              <a:cs typeface="Times New Roman" panose="02020603050405020304" pitchFamily="18" charset="0"/>
            </a:rPr>
            <a:t>Bingul</a:t>
          </a:r>
          <a:r>
            <a:rPr lang="tr-TR" sz="2400" kern="1200" dirty="0">
              <a:latin typeface="Times New Roman" panose="02020603050405020304" pitchFamily="18" charset="0"/>
              <a:cs typeface="Times New Roman" panose="02020603050405020304" pitchFamily="18" charset="0"/>
            </a:rPr>
            <a:t>, D. K., &amp; </a:t>
          </a:r>
          <a:r>
            <a:rPr lang="tr-TR" sz="2400" kern="1200" dirty="0" err="1">
              <a:latin typeface="Times New Roman" panose="02020603050405020304" pitchFamily="18" charset="0"/>
              <a:cs typeface="Times New Roman" panose="02020603050405020304" pitchFamily="18" charset="0"/>
            </a:rPr>
            <a:t>Ulutatar</a:t>
          </a:r>
          <a:r>
            <a:rPr lang="tr-TR" sz="2400" kern="1200" dirty="0">
              <a:latin typeface="Times New Roman" panose="02020603050405020304" pitchFamily="18" charset="0"/>
              <a:cs typeface="Times New Roman" panose="02020603050405020304" pitchFamily="18" charset="0"/>
            </a:rPr>
            <a:t>, F. (2018). </a:t>
          </a:r>
          <a:r>
            <a:rPr lang="tr-TR" sz="2400" kern="1200" dirty="0" err="1">
              <a:latin typeface="Times New Roman" panose="02020603050405020304" pitchFamily="18" charset="0"/>
              <a:cs typeface="Times New Roman" panose="02020603050405020304" pitchFamily="18" charset="0"/>
            </a:rPr>
            <a:t>Fatigue</a:t>
          </a:r>
          <a:r>
            <a:rPr lang="tr-TR" sz="2400" kern="1200" dirty="0">
              <a:latin typeface="Times New Roman" panose="02020603050405020304" pitchFamily="18" charset="0"/>
              <a:cs typeface="Times New Roman" panose="02020603050405020304" pitchFamily="18" charset="0"/>
            </a:rPr>
            <a:t> in </a:t>
          </a:r>
          <a:r>
            <a:rPr lang="tr-TR" sz="2400" kern="1200" dirty="0" err="1">
              <a:latin typeface="Times New Roman" panose="02020603050405020304" pitchFamily="18" charset="0"/>
              <a:cs typeface="Times New Roman" panose="02020603050405020304" pitchFamily="18" charset="0"/>
            </a:rPr>
            <a:t>familial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Mediterranean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fever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its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relations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other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clinical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parameters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Rheumatology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international</a:t>
          </a:r>
          <a:r>
            <a:rPr lang="tr-TR" sz="2400" kern="1200" dirty="0">
              <a:latin typeface="Times New Roman" panose="02020603050405020304" pitchFamily="18" charset="0"/>
              <a:cs typeface="Times New Roman" panose="02020603050405020304" pitchFamily="18" charset="0"/>
            </a:rPr>
            <a:t>, 38(1), 75-81.</a:t>
          </a:r>
        </a:p>
        <a:p>
          <a:pPr marL="228600" lvl="1" indent="-228600" algn="l" defTabSz="1066800">
            <a:lnSpc>
              <a:spcPct val="90000"/>
            </a:lnSpc>
            <a:spcBef>
              <a:spcPct val="0"/>
            </a:spcBef>
            <a:spcAft>
              <a:spcPct val="15000"/>
            </a:spcAft>
            <a:buChar char="•"/>
          </a:pPr>
          <a:r>
            <a:rPr lang="tr-TR" sz="2400" kern="1200" dirty="0">
              <a:latin typeface="Times New Roman" panose="02020603050405020304" pitchFamily="18" charset="0"/>
              <a:cs typeface="Times New Roman" panose="02020603050405020304" pitchFamily="18" charset="0"/>
            </a:rPr>
            <a:t>3. do </a:t>
          </a:r>
          <a:r>
            <a:rPr lang="tr-TR" sz="2400" kern="1200" dirty="0" err="1">
              <a:latin typeface="Times New Roman" panose="02020603050405020304" pitchFamily="18" charset="0"/>
              <a:cs typeface="Times New Roman" panose="02020603050405020304" pitchFamily="18" charset="0"/>
            </a:rPr>
            <a:t>Nascimento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Andrade</a:t>
          </a:r>
          <a:r>
            <a:rPr lang="tr-TR" sz="2400" kern="1200" dirty="0">
              <a:latin typeface="Times New Roman" panose="02020603050405020304" pitchFamily="18" charset="0"/>
              <a:cs typeface="Times New Roman" panose="02020603050405020304" pitchFamily="18" charset="0"/>
            </a:rPr>
            <a:t>, C. J., &amp; </a:t>
          </a:r>
          <a:r>
            <a:rPr lang="tr-TR" sz="2400" kern="1200" dirty="0" err="1">
              <a:latin typeface="Times New Roman" panose="02020603050405020304" pitchFamily="18" charset="0"/>
              <a:cs typeface="Times New Roman" panose="02020603050405020304" pitchFamily="18" charset="0"/>
            </a:rPr>
            <a:t>Alves</a:t>
          </a:r>
          <a:r>
            <a:rPr lang="tr-TR" sz="2400" kern="1200" dirty="0">
              <a:latin typeface="Times New Roman" panose="02020603050405020304" pitchFamily="18" charset="0"/>
              <a:cs typeface="Times New Roman" panose="02020603050405020304" pitchFamily="18" charset="0"/>
            </a:rPr>
            <a:t>, C. D. A. D. (2019). </a:t>
          </a:r>
          <a:r>
            <a:rPr lang="tr-TR" sz="2400" kern="1200" dirty="0" err="1">
              <a:latin typeface="Times New Roman" panose="02020603050405020304" pitchFamily="18" charset="0"/>
              <a:cs typeface="Times New Roman" panose="02020603050405020304" pitchFamily="18" charset="0"/>
            </a:rPr>
            <a:t>Relationship</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between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bullying</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type</a:t>
          </a:r>
          <a:r>
            <a:rPr lang="tr-TR" sz="2400" kern="1200" dirty="0">
              <a:latin typeface="Times New Roman" panose="02020603050405020304" pitchFamily="18" charset="0"/>
              <a:cs typeface="Times New Roman" panose="02020603050405020304" pitchFamily="18" charset="0"/>
            </a:rPr>
            <a:t> 1 </a:t>
          </a:r>
          <a:r>
            <a:rPr lang="tr-TR" sz="2400" kern="1200" dirty="0" err="1">
              <a:latin typeface="Times New Roman" panose="02020603050405020304" pitchFamily="18" charset="0"/>
              <a:cs typeface="Times New Roman" panose="02020603050405020304" pitchFamily="18" charset="0"/>
            </a:rPr>
            <a:t>diabetes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mellitus</a:t>
          </a:r>
          <a:r>
            <a:rPr lang="tr-TR" sz="2400" kern="1200" dirty="0">
              <a:latin typeface="Times New Roman" panose="02020603050405020304" pitchFamily="18" charset="0"/>
              <a:cs typeface="Times New Roman" panose="02020603050405020304" pitchFamily="18" charset="0"/>
            </a:rPr>
            <a:t> in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 </a:t>
          </a:r>
          <a:r>
            <a:rPr lang="tr-TR" sz="2400" kern="1200" dirty="0" err="1">
              <a:latin typeface="Times New Roman" panose="02020603050405020304" pitchFamily="18" charset="0"/>
              <a:cs typeface="Times New Roman" panose="02020603050405020304" pitchFamily="18" charset="0"/>
            </a:rPr>
            <a:t>systematic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review</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Jornal</a:t>
          </a:r>
          <a:r>
            <a:rPr lang="tr-TR" sz="2400" kern="1200" dirty="0">
              <a:latin typeface="Times New Roman" panose="02020603050405020304" pitchFamily="18" charset="0"/>
              <a:cs typeface="Times New Roman" panose="02020603050405020304" pitchFamily="18" charset="0"/>
            </a:rPr>
            <a:t> de </a:t>
          </a:r>
          <a:r>
            <a:rPr lang="tr-TR" sz="2400" kern="1200" dirty="0" err="1">
              <a:latin typeface="Times New Roman" panose="02020603050405020304" pitchFamily="18" charset="0"/>
              <a:cs typeface="Times New Roman" panose="02020603050405020304" pitchFamily="18" charset="0"/>
            </a:rPr>
            <a:t>Pediatria</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Versão</a:t>
          </a:r>
          <a:r>
            <a:rPr lang="tr-TR" sz="2400" kern="1200" dirty="0">
              <a:latin typeface="Times New Roman" panose="02020603050405020304" pitchFamily="18" charset="0"/>
              <a:cs typeface="Times New Roman" panose="02020603050405020304" pitchFamily="18" charset="0"/>
            </a:rPr>
            <a:t> em </a:t>
          </a:r>
          <a:r>
            <a:rPr lang="tr-TR" sz="2400" kern="1200" dirty="0" err="1">
              <a:latin typeface="Times New Roman" panose="02020603050405020304" pitchFamily="18" charset="0"/>
              <a:cs typeface="Times New Roman" panose="02020603050405020304" pitchFamily="18" charset="0"/>
            </a:rPr>
            <a:t>Português</a:t>
          </a:r>
          <a:r>
            <a:rPr lang="tr-TR" sz="2400" kern="1200" dirty="0">
              <a:latin typeface="Times New Roman" panose="02020603050405020304" pitchFamily="18" charset="0"/>
              <a:cs typeface="Times New Roman" panose="02020603050405020304" pitchFamily="18" charset="0"/>
            </a:rPr>
            <a:t>), 95(5), 509-518.</a:t>
          </a:r>
        </a:p>
      </dsp:txBody>
      <dsp:txXfrm>
        <a:off x="0" y="22692655"/>
        <a:ext cx="11340000" cy="4258800"/>
      </dsp:txXfrm>
    </dsp:sp>
    <dsp:sp modelId="{0F1D7AD2-1F58-429B-8E07-A47111A30F57}">
      <dsp:nvSpPr>
        <dsp:cNvPr id="0" name=""/>
        <dsp:cNvSpPr/>
      </dsp:nvSpPr>
      <dsp:spPr>
        <a:xfrm>
          <a:off x="567000" y="21925135"/>
          <a:ext cx="7938000" cy="1535040"/>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References</a:t>
          </a:r>
          <a:endParaRPr lang="tr-TR" sz="2400" b="1" kern="1200" dirty="0">
            <a:latin typeface="Times New Roman" panose="02020603050405020304" pitchFamily="18" charset="0"/>
            <a:cs typeface="Times New Roman" panose="02020603050405020304" pitchFamily="18" charset="0"/>
          </a:endParaRPr>
        </a:p>
      </dsp:txBody>
      <dsp:txXfrm>
        <a:off x="641934" y="22000069"/>
        <a:ext cx="7788132" cy="1385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00604-4996-4CA6-BE7D-319EAEE45D6E}">
      <dsp:nvSpPr>
        <dsp:cNvPr id="0" name=""/>
        <dsp:cNvSpPr/>
      </dsp:nvSpPr>
      <dsp:spPr>
        <a:xfrm>
          <a:off x="0" y="835705"/>
          <a:ext cx="11340000" cy="41973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353820" rIns="880110"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err="1">
              <a:latin typeface="Times New Roman" panose="02020603050405020304" pitchFamily="18" charset="0"/>
              <a:cs typeface="Times New Roman" panose="02020603050405020304" pitchFamily="18" charset="0"/>
            </a:rPr>
            <a:t>Familial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Mediterranean</a:t>
          </a:r>
          <a:r>
            <a:rPr lang="tr-TR" sz="2400" kern="1200" dirty="0">
              <a:latin typeface="Times New Roman" panose="02020603050405020304" pitchFamily="18" charset="0"/>
              <a:cs typeface="Times New Roman" panose="02020603050405020304" pitchFamily="18" charset="0"/>
            </a:rPr>
            <a:t> Fever (FMF) is a </a:t>
          </a:r>
          <a:r>
            <a:rPr lang="tr-TR" sz="2400" kern="1200" dirty="0" err="1">
              <a:latin typeface="Times New Roman" panose="02020603050405020304" pitchFamily="18" charset="0"/>
              <a:cs typeface="Times New Roman" panose="02020603050405020304" pitchFamily="18" charset="0"/>
            </a:rPr>
            <a:t>chronic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disease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which</a:t>
          </a:r>
          <a:r>
            <a:rPr lang="tr-TR" sz="2400" kern="1200" dirty="0">
              <a:latin typeface="Times New Roman" panose="02020603050405020304" pitchFamily="18" charset="0"/>
              <a:cs typeface="Times New Roman" panose="02020603050405020304" pitchFamily="18" charset="0"/>
            </a:rPr>
            <a:t> is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most</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common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monogenic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autoinflammatory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periodic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fever</a:t>
          </a:r>
          <a:r>
            <a:rPr lang="tr-TR" sz="2400" kern="1200" dirty="0">
              <a:latin typeface="Times New Roman" panose="02020603050405020304" pitchFamily="18" charset="0"/>
              <a:cs typeface="Times New Roman" panose="02020603050405020304" pitchFamily="18" charset="0"/>
            </a:rPr>
            <a:t> syndrome.</a:t>
          </a:r>
          <a:r>
            <a:rPr lang="tr-TR" altLang="tr-TR" sz="2400" kern="1200" dirty="0">
              <a:latin typeface="Times New Roman" panose="02020603050405020304" pitchFamily="18" charset="0"/>
              <a:cs typeface="Times New Roman" panose="02020603050405020304" pitchFamily="18" charset="0"/>
            </a:rPr>
            <a:t>¹</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Poor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quality</a:t>
          </a:r>
          <a:r>
            <a:rPr lang="tr-TR" sz="2400" kern="1200" dirty="0">
              <a:latin typeface="Times New Roman" panose="02020603050405020304" pitchFamily="18" charset="0"/>
              <a:cs typeface="Times New Roman" panose="02020603050405020304" pitchFamily="18" charset="0"/>
            </a:rPr>
            <a:t> of life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accompanying</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psychological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symptoms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are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characteristic</a:t>
          </a:r>
          <a:r>
            <a:rPr lang="tr-TR" sz="2400" kern="1200" dirty="0">
              <a:latin typeface="Times New Roman" panose="02020603050405020304" pitchFamily="18" charset="0"/>
              <a:cs typeface="Times New Roman" panose="02020603050405020304" pitchFamily="18" charset="0"/>
            </a:rPr>
            <a:t> of </a:t>
          </a:r>
          <a:r>
            <a:rPr lang="tr-TR" sz="2400" kern="1200" dirty="0" err="1">
              <a:latin typeface="Times New Roman" panose="02020603050405020304" pitchFamily="18" charset="0"/>
              <a:cs typeface="Times New Roman" panose="02020603050405020304" pitchFamily="18" charset="0"/>
            </a:rPr>
            <a:t>chronic</a:t>
          </a:r>
          <a:r>
            <a:rPr lang="tr-TR" sz="2400" kern="1200" dirty="0">
              <a:latin typeface="Times New Roman" panose="02020603050405020304" pitchFamily="18" charset="0"/>
              <a:cs typeface="Times New Roman" panose="02020603050405020304" pitchFamily="18" charset="0"/>
            </a:rPr>
            <a:t> illnesses.</a:t>
          </a:r>
          <a:r>
            <a:rPr lang="tr-TR" altLang="tr-TR" sz="2400" kern="1200" dirty="0">
              <a:latin typeface="Times New Roman" panose="02020603050405020304" pitchFamily="18" charset="0"/>
              <a:cs typeface="Times New Roman" panose="02020603050405020304" pitchFamily="18" charset="0"/>
            </a:rPr>
            <a:t>²</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Another</a:t>
          </a:r>
          <a:r>
            <a:rPr lang="tr-TR" sz="2400" kern="1200" dirty="0">
              <a:latin typeface="Times New Roman" panose="02020603050405020304" pitchFamily="18" charset="0"/>
              <a:cs typeface="Times New Roman" panose="02020603050405020304" pitchFamily="18" charset="0"/>
            </a:rPr>
            <a:t> problem </a:t>
          </a:r>
          <a:r>
            <a:rPr lang="tr-TR" sz="2400" kern="1200" dirty="0" err="1">
              <a:latin typeface="Times New Roman" panose="02020603050405020304" pitchFamily="18" charset="0"/>
              <a:cs typeface="Times New Roman" panose="02020603050405020304" pitchFamily="18" charset="0"/>
            </a:rPr>
            <a:t>faced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by</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individuals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chronic</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diseases</a:t>
          </a:r>
          <a:r>
            <a:rPr lang="tr-TR" sz="2400" kern="1200" dirty="0">
              <a:latin typeface="Times New Roman" panose="02020603050405020304" pitchFamily="18" charset="0"/>
              <a:cs typeface="Times New Roman" panose="02020603050405020304" pitchFamily="18" charset="0"/>
            </a:rPr>
            <a:t> is </a:t>
          </a:r>
          <a:r>
            <a:rPr lang="tr-TR" sz="2400" kern="1200" dirty="0" err="1">
              <a:latin typeface="Times New Roman" panose="02020603050405020304" pitchFamily="18" charset="0"/>
              <a:cs typeface="Times New Roman" panose="02020603050405020304" pitchFamily="18" charset="0"/>
            </a:rPr>
            <a:t>peer</a:t>
          </a:r>
          <a:r>
            <a:rPr lang="tr-TR" sz="2400" kern="1200" dirty="0">
              <a:latin typeface="Times New Roman" panose="02020603050405020304" pitchFamily="18" charset="0"/>
              <a:cs typeface="Times New Roman" panose="02020603050405020304" pitchFamily="18" charset="0"/>
            </a:rPr>
            <a:t> bullying.</a:t>
          </a:r>
          <a:r>
            <a:rPr lang="tr-TR" altLang="tr-TR" sz="2400" kern="1200" dirty="0">
              <a:latin typeface="Times New Roman" panose="02020603050405020304" pitchFamily="18" charset="0"/>
              <a:cs typeface="Times New Roman" panose="02020603050405020304" pitchFamily="18" charset="0"/>
            </a:rPr>
            <a:t>³</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aim</a:t>
          </a:r>
          <a:r>
            <a:rPr lang="tr-TR" sz="2400" kern="1200" dirty="0">
              <a:latin typeface="Times New Roman" panose="02020603050405020304" pitchFamily="18" charset="0"/>
              <a:cs typeface="Times New Roman" panose="02020603050405020304" pitchFamily="18" charset="0"/>
            </a:rPr>
            <a:t> of </a:t>
          </a:r>
          <a:r>
            <a:rPr lang="tr-TR" sz="2400" kern="1200" dirty="0" err="1">
              <a:latin typeface="Times New Roman" panose="02020603050405020304" pitchFamily="18" charset="0"/>
              <a:cs typeface="Times New Roman" panose="02020603050405020304" pitchFamily="18" charset="0"/>
            </a:rPr>
            <a:t>our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study</a:t>
          </a:r>
          <a:r>
            <a:rPr lang="tr-TR" sz="2400" kern="1200" dirty="0">
              <a:latin typeface="Times New Roman" panose="02020603050405020304" pitchFamily="18" charset="0"/>
              <a:cs typeface="Times New Roman" panose="02020603050405020304" pitchFamily="18" charset="0"/>
            </a:rPr>
            <a:t> is </a:t>
          </a:r>
          <a:r>
            <a:rPr lang="tr-TR" sz="2400" kern="1200" dirty="0" err="1">
              <a:latin typeface="Times New Roman" panose="02020603050405020304" pitchFamily="18" charset="0"/>
              <a:cs typeface="Times New Roman" panose="02020603050405020304" pitchFamily="18" charset="0"/>
            </a:rPr>
            <a:t>to</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investigate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the</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effects</a:t>
          </a:r>
          <a:r>
            <a:rPr lang="tr-TR" sz="2400" kern="1200" dirty="0">
              <a:latin typeface="Times New Roman" panose="02020603050405020304" pitchFamily="18" charset="0"/>
              <a:cs typeface="Times New Roman" panose="02020603050405020304" pitchFamily="18" charset="0"/>
            </a:rPr>
            <a:t> of </a:t>
          </a:r>
          <a:r>
            <a:rPr lang="tr-TR" sz="2400" kern="1200" dirty="0" err="1">
              <a:latin typeface="Times New Roman" panose="02020603050405020304" pitchFamily="18" charset="0"/>
              <a:cs typeface="Times New Roman" panose="02020603050405020304" pitchFamily="18" charset="0"/>
            </a:rPr>
            <a:t>peer</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victimization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psychological</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symptoms</a:t>
          </a:r>
          <a:r>
            <a:rPr lang="tr-TR" sz="2400" kern="1200" dirty="0">
              <a:latin typeface="Times New Roman" panose="02020603050405020304" pitchFamily="18" charset="0"/>
              <a:cs typeface="Times New Roman" panose="02020603050405020304" pitchFamily="18" charset="0"/>
            </a:rPr>
            <a:t> on </a:t>
          </a:r>
          <a:r>
            <a:rPr lang="tr-TR" sz="2400" kern="1200" dirty="0" err="1">
              <a:latin typeface="Times New Roman" panose="02020603050405020304" pitchFamily="18" charset="0"/>
              <a:cs typeface="Times New Roman" panose="02020603050405020304" pitchFamily="18" charset="0"/>
            </a:rPr>
            <a:t>quality</a:t>
          </a:r>
          <a:r>
            <a:rPr lang="tr-TR" sz="2400" kern="1200" dirty="0">
              <a:latin typeface="Times New Roman" panose="02020603050405020304" pitchFamily="18" charset="0"/>
              <a:cs typeface="Times New Roman" panose="02020603050405020304" pitchFamily="18" charset="0"/>
            </a:rPr>
            <a:t> of life in </a:t>
          </a:r>
          <a:r>
            <a:rPr lang="tr-TR" sz="2400" kern="1200" dirty="0" err="1">
              <a:latin typeface="Times New Roman" panose="02020603050405020304" pitchFamily="18" charset="0"/>
              <a:cs typeface="Times New Roman" panose="02020603050405020304" pitchFamily="18" charset="0"/>
            </a:rPr>
            <a:t>children</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and</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adolescents</a:t>
          </a:r>
          <a:r>
            <a:rPr lang="tr-TR" sz="2400" kern="1200" dirty="0">
              <a:latin typeface="Times New Roman" panose="02020603050405020304" pitchFamily="18" charset="0"/>
              <a:cs typeface="Times New Roman" panose="02020603050405020304" pitchFamily="18" charset="0"/>
            </a:rPr>
            <a:t> </a:t>
          </a:r>
          <a:r>
            <a:rPr lang="tr-TR" sz="2400" kern="1200" dirty="0" err="1">
              <a:latin typeface="Times New Roman" panose="02020603050405020304" pitchFamily="18" charset="0"/>
              <a:cs typeface="Times New Roman" panose="02020603050405020304" pitchFamily="18" charset="0"/>
            </a:rPr>
            <a:t>with</a:t>
          </a:r>
          <a:r>
            <a:rPr lang="tr-TR" sz="2400" kern="1200" dirty="0">
              <a:latin typeface="Times New Roman" panose="02020603050405020304" pitchFamily="18" charset="0"/>
              <a:cs typeface="Times New Roman" panose="02020603050405020304" pitchFamily="18" charset="0"/>
            </a:rPr>
            <a:t> FMF.</a:t>
          </a:r>
        </a:p>
        <a:p>
          <a:pPr marL="228600" lvl="1" indent="-228600" algn="l" defTabSz="1066800">
            <a:lnSpc>
              <a:spcPct val="90000"/>
            </a:lnSpc>
            <a:spcBef>
              <a:spcPct val="0"/>
            </a:spcBef>
            <a:spcAft>
              <a:spcPct val="15000"/>
            </a:spcAft>
            <a:buChar char="•"/>
          </a:pPr>
          <a:endParaRPr lang="tr-TR" sz="2400" kern="1200" dirty="0">
            <a:latin typeface="Times New Roman" panose="02020603050405020304" pitchFamily="18" charset="0"/>
            <a:cs typeface="Times New Roman" panose="02020603050405020304" pitchFamily="18" charset="0"/>
          </a:endParaRPr>
        </a:p>
      </dsp:txBody>
      <dsp:txXfrm>
        <a:off x="0" y="835705"/>
        <a:ext cx="11340000" cy="4197375"/>
      </dsp:txXfrm>
    </dsp:sp>
    <dsp:sp modelId="{E4896B99-5F98-47FB-A2F6-BDC2C7B9CA99}">
      <dsp:nvSpPr>
        <dsp:cNvPr id="0" name=""/>
        <dsp:cNvSpPr/>
      </dsp:nvSpPr>
      <dsp:spPr>
        <a:xfrm>
          <a:off x="567000" y="146127"/>
          <a:ext cx="7938000" cy="164897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Introduction</a:t>
          </a:r>
          <a:endParaRPr lang="tr-TR" sz="2400" b="1" kern="1200" dirty="0">
            <a:latin typeface="Times New Roman" panose="02020603050405020304" pitchFamily="18" charset="0"/>
            <a:cs typeface="Times New Roman" panose="02020603050405020304" pitchFamily="18" charset="0"/>
          </a:endParaRPr>
        </a:p>
      </dsp:txBody>
      <dsp:txXfrm>
        <a:off x="647496" y="226623"/>
        <a:ext cx="7777008" cy="1487986"/>
      </dsp:txXfrm>
    </dsp:sp>
    <dsp:sp modelId="{2F420A75-A00B-4FC2-A836-FAB5E06D4F26}">
      <dsp:nvSpPr>
        <dsp:cNvPr id="0" name=""/>
        <dsp:cNvSpPr/>
      </dsp:nvSpPr>
      <dsp:spPr>
        <a:xfrm>
          <a:off x="0" y="6048273"/>
          <a:ext cx="11340000" cy="61425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353820" rIns="880110"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Children and adolescents between the ages of 8-18 who were followed up with a diagnosis of FMF in </a:t>
          </a:r>
          <a:r>
            <a:rPr lang="en-US" sz="2400" kern="1200" dirty="0" err="1">
              <a:latin typeface="Times New Roman" panose="02020603050405020304" pitchFamily="18" charset="0"/>
              <a:cs typeface="Times New Roman" panose="02020603050405020304" pitchFamily="18" charset="0"/>
            </a:rPr>
            <a:t>Bezmialem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Vakıf</a:t>
          </a:r>
          <a:r>
            <a:rPr lang="en-US" sz="2400" kern="1200" dirty="0">
              <a:latin typeface="Times New Roman" panose="02020603050405020304" pitchFamily="18" charset="0"/>
              <a:cs typeface="Times New Roman" panose="02020603050405020304" pitchFamily="18" charset="0"/>
            </a:rPr>
            <a:t> University Hospital Pediatric Outpatient Clinic, and healthy control group who applied to the Pediatric Outpatient Clinic were included in this study. These individuals were asked to complete a data collection form including sociodemographic characteristics. In addition, depression, anxiety, quality of life and peer bullying were questioned in both groups according to the scales in Table </a:t>
          </a:r>
          <a:r>
            <a:rPr lang="tr-TR" sz="2400" kern="1200" dirty="0">
              <a:latin typeface="Times New Roman" panose="02020603050405020304" pitchFamily="18" charset="0"/>
              <a:cs typeface="Times New Roman" panose="02020603050405020304" pitchFamily="18" charset="0"/>
            </a:rPr>
            <a:t>2</a:t>
          </a:r>
          <a:r>
            <a:rPr lang="en-US" sz="2400" kern="1200" dirty="0">
              <a:latin typeface="Times New Roman" panose="02020603050405020304" pitchFamily="18" charset="0"/>
              <a:cs typeface="Times New Roman" panose="02020603050405020304" pitchFamily="18" charset="0"/>
            </a:rPr>
            <a:t>.</a:t>
          </a:r>
          <a:endParaRPr lang="tr-TR"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At 95% confidence level, a mean difference of 3 units at 80% power, with a standard deviation of 6 units, requires a minimum of 63 patients per group. The data will be analyzed with the IBM SPSS Statistics 22.0 package program. The difference of continuous variables will be examined with the independent sample t test. Mean ± standard deviation will be given as descriptive statistics. P&lt; 0.05 will be considered statistically significant.</a:t>
          </a:r>
          <a:endParaRPr lang="tr-TR"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tr-TR" sz="2400" kern="1200" dirty="0">
            <a:latin typeface="Times New Roman" panose="02020603050405020304" pitchFamily="18" charset="0"/>
            <a:cs typeface="Times New Roman" panose="02020603050405020304" pitchFamily="18" charset="0"/>
          </a:endParaRPr>
        </a:p>
      </dsp:txBody>
      <dsp:txXfrm>
        <a:off x="0" y="6048273"/>
        <a:ext cx="11340000" cy="6142500"/>
      </dsp:txXfrm>
    </dsp:sp>
    <dsp:sp modelId="{157781BC-376A-446B-93B8-E46A7229A520}">
      <dsp:nvSpPr>
        <dsp:cNvPr id="0" name=""/>
        <dsp:cNvSpPr/>
      </dsp:nvSpPr>
      <dsp:spPr>
        <a:xfrm>
          <a:off x="567000" y="5384080"/>
          <a:ext cx="7938000" cy="1623592"/>
        </a:xfrm>
        <a:prstGeom prst="round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Methods</a:t>
          </a:r>
          <a:endParaRPr lang="tr-TR" sz="2400" b="1" kern="1200" dirty="0">
            <a:latin typeface="Times New Roman" panose="02020603050405020304" pitchFamily="18" charset="0"/>
            <a:cs typeface="Times New Roman" panose="02020603050405020304" pitchFamily="18" charset="0"/>
          </a:endParaRPr>
        </a:p>
      </dsp:txBody>
      <dsp:txXfrm>
        <a:off x="646257" y="5463337"/>
        <a:ext cx="7779486" cy="1465078"/>
      </dsp:txXfrm>
    </dsp:sp>
    <dsp:sp modelId="{F29E07F1-6390-4144-BF5F-57669C18B999}">
      <dsp:nvSpPr>
        <dsp:cNvPr id="0" name=""/>
        <dsp:cNvSpPr/>
      </dsp:nvSpPr>
      <dsp:spPr>
        <a:xfrm>
          <a:off x="0" y="13205965"/>
          <a:ext cx="11340000" cy="6467348"/>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80110" tIns="1353820" rIns="880110" bIns="170688" numCol="1" spcCol="1270" anchor="t" anchorCtr="0">
          <a:noAutofit/>
        </a:bodyPr>
        <a:lstStyle/>
        <a:p>
          <a:pPr marL="228600" lvl="1" indent="-228600" algn="l" defTabSz="1066800">
            <a:lnSpc>
              <a:spcPct val="90000"/>
            </a:lnSpc>
            <a:spcBef>
              <a:spcPct val="0"/>
            </a:spcBef>
            <a:spcAft>
              <a:spcPct val="15000"/>
            </a:spcAft>
            <a:buChar char="•"/>
          </a:pPr>
          <a:endParaRPr lang="tr-TR" sz="2400" b="1" kern="1200" dirty="0">
            <a:latin typeface="Times New Roman" panose="02020603050405020304" pitchFamily="18" charset="0"/>
            <a:cs typeface="Times New Roman" panose="02020603050405020304" pitchFamily="18" charset="0"/>
          </a:endParaRPr>
        </a:p>
      </dsp:txBody>
      <dsp:txXfrm>
        <a:off x="0" y="13205965"/>
        <a:ext cx="11340000" cy="6467348"/>
      </dsp:txXfrm>
    </dsp:sp>
    <dsp:sp modelId="{F76F3232-ED62-4E2A-817D-DED11F0DA9A6}">
      <dsp:nvSpPr>
        <dsp:cNvPr id="0" name=""/>
        <dsp:cNvSpPr/>
      </dsp:nvSpPr>
      <dsp:spPr>
        <a:xfrm>
          <a:off x="567000" y="12541773"/>
          <a:ext cx="7938000" cy="1623592"/>
        </a:xfrm>
        <a:prstGeom prst="round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kern="1200" dirty="0" err="1">
              <a:latin typeface="Times New Roman" panose="02020603050405020304" pitchFamily="18" charset="0"/>
              <a:cs typeface="Times New Roman" panose="02020603050405020304" pitchFamily="18" charset="0"/>
            </a:rPr>
            <a:t>Table</a:t>
          </a:r>
          <a:r>
            <a:rPr lang="tr-TR" sz="2400" b="1" kern="1200" dirty="0">
              <a:latin typeface="Times New Roman" panose="02020603050405020304" pitchFamily="18" charset="0"/>
              <a:cs typeface="Times New Roman" panose="02020603050405020304" pitchFamily="18" charset="0"/>
            </a:rPr>
            <a:t> 1.</a:t>
          </a:r>
        </a:p>
      </dsp:txBody>
      <dsp:txXfrm>
        <a:off x="646257" y="12621030"/>
        <a:ext cx="7779486" cy="1465078"/>
      </dsp:txXfrm>
    </dsp:sp>
    <dsp:sp modelId="{34F6A4A6-039D-45E3-B13A-F0CC29F4D9DE}">
      <dsp:nvSpPr>
        <dsp:cNvPr id="0" name=""/>
        <dsp:cNvSpPr/>
      </dsp:nvSpPr>
      <dsp:spPr>
        <a:xfrm>
          <a:off x="0" y="20688506"/>
          <a:ext cx="11340000" cy="6165366"/>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256011-AB1D-49AA-AC47-9A36619A4D16}">
      <dsp:nvSpPr>
        <dsp:cNvPr id="0" name=""/>
        <dsp:cNvSpPr/>
      </dsp:nvSpPr>
      <dsp:spPr>
        <a:xfrm>
          <a:off x="567000" y="20024313"/>
          <a:ext cx="7938000" cy="1623592"/>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0038" tIns="0" rIns="300038" bIns="0" numCol="1" spcCol="1270" anchor="ctr" anchorCtr="0">
          <a:noAutofit/>
        </a:bodyPr>
        <a:lstStyle/>
        <a:p>
          <a:pPr marL="0" lvl="0" indent="0" algn="l" defTabSz="1066800">
            <a:lnSpc>
              <a:spcPct val="90000"/>
            </a:lnSpc>
            <a:spcBef>
              <a:spcPct val="0"/>
            </a:spcBef>
            <a:spcAft>
              <a:spcPct val="35000"/>
            </a:spcAft>
            <a:buNone/>
          </a:pPr>
          <a:r>
            <a:rPr lang="tr-TR" sz="2400" b="1" i="0" kern="1200" dirty="0" err="1">
              <a:latin typeface="Times New Roman" panose="02020603050405020304" pitchFamily="18" charset="0"/>
              <a:cs typeface="Times New Roman" panose="02020603050405020304" pitchFamily="18" charset="0"/>
            </a:rPr>
            <a:t>Table</a:t>
          </a:r>
          <a:r>
            <a:rPr lang="tr-TR" sz="2400" b="1" i="0" kern="1200" dirty="0">
              <a:latin typeface="Times New Roman" panose="02020603050405020304" pitchFamily="18" charset="0"/>
              <a:cs typeface="Times New Roman" panose="02020603050405020304" pitchFamily="18" charset="0"/>
            </a:rPr>
            <a:t> 2.</a:t>
          </a:r>
        </a:p>
      </dsp:txBody>
      <dsp:txXfrm>
        <a:off x="646257" y="20103570"/>
        <a:ext cx="7779486" cy="1465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6D2D9-EE94-4E5C-B28C-778A5F702E06}">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E7E0A8-5D5D-44D5-98CC-37CC11136980}">
      <dsp:nvSpPr>
        <dsp:cNvPr id="0" name=""/>
        <dsp:cNvSpPr/>
      </dsp:nvSpPr>
      <dsp:spPr>
        <a:xfrm>
          <a:off x="551708" y="334530"/>
          <a:ext cx="9963850" cy="669409"/>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6040" rIns="66040" bIns="66040" numCol="1" spcCol="1270" anchor="ctr" anchorCtr="0">
          <a:noAutofit/>
        </a:bodyPr>
        <a:lstStyle/>
        <a:p>
          <a:pPr marL="0" lvl="0" indent="0" algn="l" defTabSz="1155700">
            <a:lnSpc>
              <a:spcPct val="90000"/>
            </a:lnSpc>
            <a:spcBef>
              <a:spcPct val="0"/>
            </a:spcBef>
            <a:spcAft>
              <a:spcPct val="35000"/>
            </a:spcAft>
            <a:buNone/>
          </a:pPr>
          <a:r>
            <a:rPr lang="tr-TR" sz="2600" kern="1200" dirty="0" err="1">
              <a:latin typeface="Century Gothic" panose="020B0502020202020204"/>
              <a:ea typeface="+mn-ea"/>
              <a:cs typeface="+mn-cs"/>
            </a:rPr>
            <a:t>Children's</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Quality</a:t>
          </a:r>
          <a:r>
            <a:rPr lang="tr-TR" sz="2600" kern="1200" dirty="0">
              <a:latin typeface="Century Gothic" panose="020B0502020202020204"/>
              <a:ea typeface="+mn-ea"/>
              <a:cs typeface="+mn-cs"/>
            </a:rPr>
            <a:t> of Life </a:t>
          </a:r>
          <a:r>
            <a:rPr lang="tr-TR" sz="2600" kern="1200" dirty="0" err="1">
              <a:latin typeface="Century Gothic" panose="020B0502020202020204"/>
              <a:ea typeface="+mn-ea"/>
              <a:cs typeface="+mn-cs"/>
            </a:rPr>
            <a:t>Scale</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PedsQL</a:t>
          </a:r>
          <a:r>
            <a:rPr lang="tr-TR" sz="2600" kern="1200" dirty="0">
              <a:latin typeface="Century Gothic" panose="020B0502020202020204"/>
              <a:ea typeface="+mn-ea"/>
              <a:cs typeface="+mn-cs"/>
            </a:rPr>
            <a:t>)</a:t>
          </a:r>
        </a:p>
      </dsp:txBody>
      <dsp:txXfrm>
        <a:off x="551708" y="334530"/>
        <a:ext cx="9963850" cy="669409"/>
      </dsp:txXfrm>
    </dsp:sp>
    <dsp:sp modelId="{023DD5F0-92E2-40BF-A385-A9ADD6D6B978}">
      <dsp:nvSpPr>
        <dsp:cNvPr id="0" name=""/>
        <dsp:cNvSpPr/>
      </dsp:nvSpPr>
      <dsp:spPr>
        <a:xfrm>
          <a:off x="73643" y="250854"/>
          <a:ext cx="836762" cy="83676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AE6DB-71DB-4EFE-9365-0980BACCAD34}">
      <dsp:nvSpPr>
        <dsp:cNvPr id="0" name=""/>
        <dsp:cNvSpPr/>
      </dsp:nvSpPr>
      <dsp:spPr>
        <a:xfrm>
          <a:off x="875812" y="1338819"/>
          <a:ext cx="9580062" cy="669409"/>
        </a:xfrm>
        <a:prstGeom prst="rect">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6040" rIns="66040" bIns="66040" numCol="1" spcCol="1270" anchor="ctr" anchorCtr="0">
          <a:noAutofit/>
        </a:bodyPr>
        <a:lstStyle/>
        <a:p>
          <a:pPr marL="0" lvl="0" indent="0" algn="l" defTabSz="1155700">
            <a:lnSpc>
              <a:spcPct val="90000"/>
            </a:lnSpc>
            <a:spcBef>
              <a:spcPct val="0"/>
            </a:spcBef>
            <a:spcAft>
              <a:spcPct val="35000"/>
            </a:spcAft>
            <a:buNone/>
          </a:pPr>
          <a:r>
            <a:rPr lang="tr-TR" sz="2600" kern="1200" dirty="0">
              <a:latin typeface="Century Gothic" panose="020B0502020202020204"/>
              <a:ea typeface="+mn-ea"/>
              <a:cs typeface="+mn-cs"/>
            </a:rPr>
            <a:t>Child </a:t>
          </a:r>
          <a:r>
            <a:rPr lang="tr-TR" sz="2600" kern="1200" dirty="0" err="1">
              <a:latin typeface="Century Gothic" panose="020B0502020202020204"/>
              <a:ea typeface="+mn-ea"/>
              <a:cs typeface="+mn-cs"/>
            </a:rPr>
            <a:t>Depression</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Scale</a:t>
          </a:r>
          <a:r>
            <a:rPr lang="tr-TR" sz="2600" kern="1200" dirty="0">
              <a:latin typeface="Century Gothic" panose="020B0502020202020204"/>
              <a:ea typeface="+mn-ea"/>
              <a:cs typeface="+mn-cs"/>
            </a:rPr>
            <a:t> (CDI)</a:t>
          </a:r>
        </a:p>
      </dsp:txBody>
      <dsp:txXfrm>
        <a:off x="875812" y="1338819"/>
        <a:ext cx="9580062" cy="669409"/>
      </dsp:txXfrm>
    </dsp:sp>
    <dsp:sp modelId="{9A307F46-9943-445E-BC9B-C4809EA7C55E}">
      <dsp:nvSpPr>
        <dsp:cNvPr id="0" name=""/>
        <dsp:cNvSpPr/>
      </dsp:nvSpPr>
      <dsp:spPr>
        <a:xfrm>
          <a:off x="457431" y="1255143"/>
          <a:ext cx="836762" cy="83676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B0C28916-5B35-4498-BA51-55E2C1B0D8D5}">
      <dsp:nvSpPr>
        <dsp:cNvPr id="0" name=""/>
        <dsp:cNvSpPr/>
      </dsp:nvSpPr>
      <dsp:spPr>
        <a:xfrm>
          <a:off x="875812" y="2277948"/>
          <a:ext cx="9580062" cy="799730"/>
        </a:xfrm>
        <a:prstGeom prst="rect">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6040" rIns="66040" bIns="66040" numCol="1" spcCol="1270" anchor="ctr" anchorCtr="0">
          <a:noAutofit/>
        </a:bodyPr>
        <a:lstStyle/>
        <a:p>
          <a:pPr marL="0" lvl="0" indent="0" algn="l" defTabSz="1155700">
            <a:lnSpc>
              <a:spcPct val="90000"/>
            </a:lnSpc>
            <a:spcBef>
              <a:spcPct val="0"/>
            </a:spcBef>
            <a:spcAft>
              <a:spcPct val="35000"/>
            </a:spcAft>
            <a:buNone/>
          </a:pPr>
          <a:r>
            <a:rPr lang="tr-TR" sz="2600" kern="1200" dirty="0">
              <a:latin typeface="Century Gothic" panose="020B0502020202020204"/>
              <a:ea typeface="+mn-ea"/>
              <a:cs typeface="+mn-cs"/>
            </a:rPr>
            <a:t>Child </a:t>
          </a:r>
          <a:r>
            <a:rPr lang="tr-TR" sz="2600" kern="1200" dirty="0" err="1">
              <a:latin typeface="Century Gothic" panose="020B0502020202020204"/>
              <a:ea typeface="+mn-ea"/>
              <a:cs typeface="+mn-cs"/>
            </a:rPr>
            <a:t>Anxiety</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Disorders</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Screening</a:t>
          </a:r>
          <a:r>
            <a:rPr lang="tr-TR" sz="2600" kern="1200" dirty="0">
              <a:latin typeface="Century Gothic" panose="020B0502020202020204"/>
              <a:ea typeface="+mn-ea"/>
              <a:cs typeface="+mn-cs"/>
            </a:rPr>
            <a:t> </a:t>
          </a:r>
          <a:r>
            <a:rPr lang="tr-TR" sz="2600" kern="1200">
              <a:latin typeface="Century Gothic" panose="020B0502020202020204"/>
              <a:ea typeface="+mn-ea"/>
              <a:cs typeface="+mn-cs"/>
            </a:rPr>
            <a:t>Scale</a:t>
          </a:r>
          <a:r>
            <a:rPr lang="tr-TR" sz="2600" kern="1200" dirty="0">
              <a:latin typeface="Century Gothic" panose="020B0502020202020204"/>
              <a:ea typeface="+mn-ea"/>
              <a:cs typeface="+mn-cs"/>
            </a:rPr>
            <a:t> (SCARED)</a:t>
          </a:r>
        </a:p>
      </dsp:txBody>
      <dsp:txXfrm>
        <a:off x="875812" y="2277948"/>
        <a:ext cx="9580062" cy="799730"/>
      </dsp:txXfrm>
    </dsp:sp>
    <dsp:sp modelId="{FE6551C5-5EED-4DAC-B265-F5AAE3DFF546}">
      <dsp:nvSpPr>
        <dsp:cNvPr id="0" name=""/>
        <dsp:cNvSpPr/>
      </dsp:nvSpPr>
      <dsp:spPr>
        <a:xfrm>
          <a:off x="457431" y="2259432"/>
          <a:ext cx="836762" cy="83676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7CB5FE57-F730-417B-93F7-5DAC3616378B}">
      <dsp:nvSpPr>
        <dsp:cNvPr id="0" name=""/>
        <dsp:cNvSpPr/>
      </dsp:nvSpPr>
      <dsp:spPr>
        <a:xfrm>
          <a:off x="492024" y="3347397"/>
          <a:ext cx="9963850" cy="669409"/>
        </a:xfrm>
        <a:prstGeom prst="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344" tIns="66040" rIns="66040" bIns="66040" numCol="1" spcCol="1270" anchor="ctr" anchorCtr="0">
          <a:noAutofit/>
        </a:bodyPr>
        <a:lstStyle/>
        <a:p>
          <a:pPr marL="0" lvl="0" indent="0" algn="l" defTabSz="1155700">
            <a:lnSpc>
              <a:spcPct val="90000"/>
            </a:lnSpc>
            <a:spcBef>
              <a:spcPct val="0"/>
            </a:spcBef>
            <a:spcAft>
              <a:spcPct val="35000"/>
            </a:spcAft>
            <a:buNone/>
          </a:pPr>
          <a:r>
            <a:rPr lang="tr-TR" sz="2600" kern="1200" dirty="0" err="1">
              <a:latin typeface="Century Gothic" panose="020B0502020202020204"/>
              <a:ea typeface="+mn-ea"/>
              <a:cs typeface="+mn-cs"/>
            </a:rPr>
            <a:t>Olweus</a:t>
          </a:r>
          <a:r>
            <a:rPr lang="tr-TR" sz="2600" kern="1200" dirty="0">
              <a:latin typeface="Century Gothic" panose="020B0502020202020204"/>
              <a:ea typeface="+mn-ea"/>
              <a:cs typeface="+mn-cs"/>
            </a:rPr>
            <a:t> Peer </a:t>
          </a:r>
          <a:r>
            <a:rPr lang="tr-TR" sz="2600" kern="1200" dirty="0" err="1">
              <a:latin typeface="Century Gothic" panose="020B0502020202020204"/>
              <a:ea typeface="+mn-ea"/>
              <a:cs typeface="+mn-cs"/>
            </a:rPr>
            <a:t>Bullying</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Questionnaire</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for</a:t>
          </a:r>
          <a:r>
            <a:rPr lang="tr-TR" sz="2600" kern="1200" dirty="0">
              <a:latin typeface="Century Gothic" panose="020B0502020202020204"/>
              <a:ea typeface="+mn-ea"/>
              <a:cs typeface="+mn-cs"/>
            </a:rPr>
            <a:t> </a:t>
          </a:r>
          <a:r>
            <a:rPr lang="tr-TR" sz="2600" kern="1200" dirty="0" err="1">
              <a:latin typeface="Century Gothic" panose="020B0502020202020204"/>
              <a:ea typeface="+mn-ea"/>
              <a:cs typeface="+mn-cs"/>
            </a:rPr>
            <a:t>Students</a:t>
          </a:r>
          <a:r>
            <a:rPr lang="tr-TR" sz="2600" kern="1200" dirty="0">
              <a:latin typeface="Century Gothic" panose="020B0502020202020204"/>
              <a:ea typeface="+mn-ea"/>
              <a:cs typeface="+mn-cs"/>
            </a:rPr>
            <a:t> (OBQ)</a:t>
          </a:r>
        </a:p>
      </dsp:txBody>
      <dsp:txXfrm>
        <a:off x="492024" y="3347397"/>
        <a:ext cx="9963850" cy="669409"/>
      </dsp:txXfrm>
    </dsp:sp>
    <dsp:sp modelId="{8B50AD3E-AB3D-48EB-8097-03C2D3B789A2}">
      <dsp:nvSpPr>
        <dsp:cNvPr id="0" name=""/>
        <dsp:cNvSpPr/>
      </dsp:nvSpPr>
      <dsp:spPr>
        <a:xfrm>
          <a:off x="73643" y="3263721"/>
          <a:ext cx="836762" cy="83676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66586E-D444-4482-A0A9-A09FF00B4A26}"/>
              </a:ext>
            </a:extLst>
          </p:cNvPr>
          <p:cNvSpPr>
            <a:spLocks noGrp="1"/>
          </p:cNvSpPr>
          <p:nvPr>
            <p:ph type="ctrTitle"/>
          </p:nvPr>
        </p:nvSpPr>
        <p:spPr>
          <a:xfrm>
            <a:off x="3150394" y="5303165"/>
            <a:ext cx="18902363" cy="11281410"/>
          </a:xfrm>
        </p:spPr>
        <p:txBody>
          <a:bodyPr anchor="b"/>
          <a:lstStyle>
            <a:lvl1pPr algn="ctr">
              <a:defRPr sz="12403"/>
            </a:lvl1pPr>
          </a:lstStyle>
          <a:p>
            <a:r>
              <a:rPr lang="tr-TR"/>
              <a:t>Asıl başlık stilini düzenlemek için tıklayın</a:t>
            </a:r>
          </a:p>
        </p:txBody>
      </p:sp>
      <p:sp>
        <p:nvSpPr>
          <p:cNvPr id="3" name="Alt Başlık 2">
            <a:extLst>
              <a:ext uri="{FF2B5EF4-FFF2-40B4-BE49-F238E27FC236}">
                <a16:creationId xmlns:a16="http://schemas.microsoft.com/office/drawing/2014/main" id="{9A8850CC-6C8B-4DA3-9A8E-C4674613F3A6}"/>
              </a:ext>
            </a:extLst>
          </p:cNvPr>
          <p:cNvSpPr>
            <a:spLocks noGrp="1"/>
          </p:cNvSpPr>
          <p:nvPr>
            <p:ph type="subTitle" idx="1"/>
          </p:nvPr>
        </p:nvSpPr>
        <p:spPr>
          <a:xfrm>
            <a:off x="3150394" y="17019630"/>
            <a:ext cx="18902363" cy="7823475"/>
          </a:xfrm>
        </p:spPr>
        <p:txBody>
          <a:bodyPr/>
          <a:lstStyle>
            <a:lvl1pPr marL="0" indent="0" algn="ctr">
              <a:buNone/>
              <a:defRPr sz="4961"/>
            </a:lvl1pPr>
            <a:lvl2pPr marL="945124" indent="0" algn="ctr">
              <a:buNone/>
              <a:defRPr sz="4134"/>
            </a:lvl2pPr>
            <a:lvl3pPr marL="1890248" indent="0" algn="ctr">
              <a:buNone/>
              <a:defRPr sz="3721"/>
            </a:lvl3pPr>
            <a:lvl4pPr marL="2835372" indent="0" algn="ctr">
              <a:buNone/>
              <a:defRPr sz="3308"/>
            </a:lvl4pPr>
            <a:lvl5pPr marL="3780495" indent="0" algn="ctr">
              <a:buNone/>
              <a:defRPr sz="3308"/>
            </a:lvl5pPr>
            <a:lvl6pPr marL="4725619" indent="0" algn="ctr">
              <a:buNone/>
              <a:defRPr sz="3308"/>
            </a:lvl6pPr>
            <a:lvl7pPr marL="5670743" indent="0" algn="ctr">
              <a:buNone/>
              <a:defRPr sz="3308"/>
            </a:lvl7pPr>
            <a:lvl8pPr marL="6615867" indent="0" algn="ctr">
              <a:buNone/>
              <a:defRPr sz="3308"/>
            </a:lvl8pPr>
            <a:lvl9pPr marL="7560991" indent="0" algn="ctr">
              <a:buNone/>
              <a:defRPr sz="3308"/>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FBACBC-5956-46AA-BFF8-01D13ADF3068}"/>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6C2CF59B-40C4-47BF-BF3F-F3709161EC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702CE28-6347-4A18-89DE-139B00558A9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3947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B3DB99-16B6-46B4-968C-8427A8BB8E3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6A354AF-F938-458F-AED9-B539B5AD58C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17DC92B-F530-450E-AAF9-37DA7CD7F014}"/>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DA43A081-AA6A-4C9E-AB46-20C30954C8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95BDB0-AFC0-4241-A6D5-975BF5B13D60}"/>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07547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1A06A7A-FA5E-42FF-85B0-2A50EEE48FE1}"/>
              </a:ext>
            </a:extLst>
          </p:cNvPr>
          <p:cNvSpPr>
            <a:spLocks noGrp="1"/>
          </p:cNvSpPr>
          <p:nvPr>
            <p:ph type="title" orient="vert"/>
          </p:nvPr>
        </p:nvSpPr>
        <p:spPr>
          <a:xfrm>
            <a:off x="18036004" y="1725215"/>
            <a:ext cx="5434429" cy="27460935"/>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6B2ED98-96B8-4074-8482-9CBB1B6D19EF}"/>
              </a:ext>
            </a:extLst>
          </p:cNvPr>
          <p:cNvSpPr>
            <a:spLocks noGrp="1"/>
          </p:cNvSpPr>
          <p:nvPr>
            <p:ph type="body" orient="vert" idx="1"/>
          </p:nvPr>
        </p:nvSpPr>
        <p:spPr>
          <a:xfrm>
            <a:off x="1732717" y="1725215"/>
            <a:ext cx="15988248" cy="2746093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E5966B3-034A-45AE-9BFB-A8C11865D744}"/>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75F37CE3-69F6-4D3A-88C6-FFCB42DA38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E83101-1D1D-4BC3-8A66-1D33150CADA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065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F53747-8459-4FD1-A3F5-2A1BA5A3A99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D12315-993A-4166-8A31-61671A28E49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166227C-4C6B-46DF-A0AD-10C78AF4AC3E}"/>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F4D59AAC-371B-4A09-9B23-AD4832B43F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F9774A-609C-4FDD-BE7B-EB2E2FCF21C0}"/>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755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71680-0B18-497D-96F3-F9462F22A398}"/>
              </a:ext>
            </a:extLst>
          </p:cNvPr>
          <p:cNvSpPr>
            <a:spLocks noGrp="1"/>
          </p:cNvSpPr>
          <p:nvPr>
            <p:ph type="title"/>
          </p:nvPr>
        </p:nvSpPr>
        <p:spPr>
          <a:xfrm>
            <a:off x="1719590" y="8078515"/>
            <a:ext cx="21737717" cy="13479182"/>
          </a:xfrm>
        </p:spPr>
        <p:txBody>
          <a:bodyPr anchor="b"/>
          <a:lstStyle>
            <a:lvl1pPr>
              <a:defRPr sz="12403"/>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FFDE6E3-2C74-4BBA-95CA-E2DB6DCCC5A2}"/>
              </a:ext>
            </a:extLst>
          </p:cNvPr>
          <p:cNvSpPr>
            <a:spLocks noGrp="1"/>
          </p:cNvSpPr>
          <p:nvPr>
            <p:ph type="body" idx="1"/>
          </p:nvPr>
        </p:nvSpPr>
        <p:spPr>
          <a:xfrm>
            <a:off x="1719590" y="21685215"/>
            <a:ext cx="21737717" cy="7088384"/>
          </a:xfrm>
        </p:spPr>
        <p:txBody>
          <a:bodyPr/>
          <a:lstStyle>
            <a:lvl1pPr marL="0" indent="0">
              <a:buNone/>
              <a:defRPr sz="4961">
                <a:solidFill>
                  <a:schemeClr val="tx1">
                    <a:tint val="75000"/>
                  </a:schemeClr>
                </a:solidFill>
              </a:defRPr>
            </a:lvl1pPr>
            <a:lvl2pPr marL="945124" indent="0">
              <a:buNone/>
              <a:defRPr sz="4134">
                <a:solidFill>
                  <a:schemeClr val="tx1">
                    <a:tint val="75000"/>
                  </a:schemeClr>
                </a:solidFill>
              </a:defRPr>
            </a:lvl2pPr>
            <a:lvl3pPr marL="1890248" indent="0">
              <a:buNone/>
              <a:defRPr sz="3721">
                <a:solidFill>
                  <a:schemeClr val="tx1">
                    <a:tint val="75000"/>
                  </a:schemeClr>
                </a:solidFill>
              </a:defRPr>
            </a:lvl3pPr>
            <a:lvl4pPr marL="2835372" indent="0">
              <a:buNone/>
              <a:defRPr sz="3308">
                <a:solidFill>
                  <a:schemeClr val="tx1">
                    <a:tint val="75000"/>
                  </a:schemeClr>
                </a:solidFill>
              </a:defRPr>
            </a:lvl4pPr>
            <a:lvl5pPr marL="3780495" indent="0">
              <a:buNone/>
              <a:defRPr sz="3308">
                <a:solidFill>
                  <a:schemeClr val="tx1">
                    <a:tint val="75000"/>
                  </a:schemeClr>
                </a:solidFill>
              </a:defRPr>
            </a:lvl5pPr>
            <a:lvl6pPr marL="4725619" indent="0">
              <a:buNone/>
              <a:defRPr sz="3308">
                <a:solidFill>
                  <a:schemeClr val="tx1">
                    <a:tint val="75000"/>
                  </a:schemeClr>
                </a:solidFill>
              </a:defRPr>
            </a:lvl6pPr>
            <a:lvl7pPr marL="5670743" indent="0">
              <a:buNone/>
              <a:defRPr sz="3308">
                <a:solidFill>
                  <a:schemeClr val="tx1">
                    <a:tint val="75000"/>
                  </a:schemeClr>
                </a:solidFill>
              </a:defRPr>
            </a:lvl7pPr>
            <a:lvl8pPr marL="6615867" indent="0">
              <a:buNone/>
              <a:defRPr sz="3308">
                <a:solidFill>
                  <a:schemeClr val="tx1">
                    <a:tint val="75000"/>
                  </a:schemeClr>
                </a:solidFill>
              </a:defRPr>
            </a:lvl8pPr>
            <a:lvl9pPr marL="7560991" indent="0">
              <a:buNone/>
              <a:defRPr sz="3308">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447DFA8-1CE3-4200-889D-533163E84884}"/>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E4330DF4-D3FA-44F6-9821-E7A8704E6EF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3FF85B-BD28-455C-9B48-A18BBC03D30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12270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1A075B-B3C8-42EB-8F62-651D3755760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32E0CE-7641-429F-A33D-206856A49F66}"/>
              </a:ext>
            </a:extLst>
          </p:cNvPr>
          <p:cNvSpPr>
            <a:spLocks noGrp="1"/>
          </p:cNvSpPr>
          <p:nvPr>
            <p:ph sz="half" idx="1"/>
          </p:nvPr>
        </p:nvSpPr>
        <p:spPr>
          <a:xfrm>
            <a:off x="1732716" y="8626078"/>
            <a:ext cx="10711339" cy="205600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81873B-18B1-4093-BF04-A329BFAE75C7}"/>
              </a:ext>
            </a:extLst>
          </p:cNvPr>
          <p:cNvSpPr>
            <a:spLocks noGrp="1"/>
          </p:cNvSpPr>
          <p:nvPr>
            <p:ph sz="half" idx="2"/>
          </p:nvPr>
        </p:nvSpPr>
        <p:spPr>
          <a:xfrm>
            <a:off x="12759095" y="8626078"/>
            <a:ext cx="10711339" cy="205600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361421A-49AD-41F0-AFE6-7721AF37678E}"/>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1B734C46-E16F-4AC4-9E05-5828E962D8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9DD285-7053-4A07-972E-27E579BC528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3300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C1AFB1-753E-441A-B7BA-8B3C0C5FEBC7}"/>
              </a:ext>
            </a:extLst>
          </p:cNvPr>
          <p:cNvSpPr>
            <a:spLocks noGrp="1"/>
          </p:cNvSpPr>
          <p:nvPr>
            <p:ph type="title"/>
          </p:nvPr>
        </p:nvSpPr>
        <p:spPr>
          <a:xfrm>
            <a:off x="1735999" y="1725218"/>
            <a:ext cx="21737717" cy="626328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296730E-AB5A-4209-AA3F-55D2A47E2C72}"/>
              </a:ext>
            </a:extLst>
          </p:cNvPr>
          <p:cNvSpPr>
            <a:spLocks noGrp="1"/>
          </p:cNvSpPr>
          <p:nvPr>
            <p:ph type="body" idx="1"/>
          </p:nvPr>
        </p:nvSpPr>
        <p:spPr>
          <a:xfrm>
            <a:off x="1736000" y="7943495"/>
            <a:ext cx="10662113"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A548DA35-0224-4622-95F3-BF0662C81041}"/>
              </a:ext>
            </a:extLst>
          </p:cNvPr>
          <p:cNvSpPr>
            <a:spLocks noGrp="1"/>
          </p:cNvSpPr>
          <p:nvPr>
            <p:ph sz="half" idx="2"/>
          </p:nvPr>
        </p:nvSpPr>
        <p:spPr>
          <a:xfrm>
            <a:off x="1736000" y="11836480"/>
            <a:ext cx="10662113" cy="174096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3F932FD-DD4D-44A8-8681-F39C1DB884FB}"/>
              </a:ext>
            </a:extLst>
          </p:cNvPr>
          <p:cNvSpPr>
            <a:spLocks noGrp="1"/>
          </p:cNvSpPr>
          <p:nvPr>
            <p:ph type="body" sz="quarter" idx="3"/>
          </p:nvPr>
        </p:nvSpPr>
        <p:spPr>
          <a:xfrm>
            <a:off x="12759095" y="7943495"/>
            <a:ext cx="10714621" cy="3892984"/>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85543FA-CC79-422D-8B89-B1EEE4E02353}"/>
              </a:ext>
            </a:extLst>
          </p:cNvPr>
          <p:cNvSpPr>
            <a:spLocks noGrp="1"/>
          </p:cNvSpPr>
          <p:nvPr>
            <p:ph sz="quarter" idx="4"/>
          </p:nvPr>
        </p:nvSpPr>
        <p:spPr>
          <a:xfrm>
            <a:off x="12759095" y="11836480"/>
            <a:ext cx="10714621" cy="1740967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B9D0BF7-0B0D-490E-8339-17AB769B31ED}"/>
              </a:ext>
            </a:extLst>
          </p:cNvPr>
          <p:cNvSpPr>
            <a:spLocks noGrp="1"/>
          </p:cNvSpPr>
          <p:nvPr>
            <p:ph type="dt" sz="half" idx="10"/>
          </p:nvPr>
        </p:nvSpPr>
        <p:spPr/>
        <p:txBody>
          <a:bodyPr/>
          <a:lstStyle/>
          <a:p>
            <a:endParaRPr lang="tr-TR"/>
          </a:p>
        </p:txBody>
      </p:sp>
      <p:sp>
        <p:nvSpPr>
          <p:cNvPr id="8" name="Alt Bilgi Yer Tutucusu 7">
            <a:extLst>
              <a:ext uri="{FF2B5EF4-FFF2-40B4-BE49-F238E27FC236}">
                <a16:creationId xmlns:a16="http://schemas.microsoft.com/office/drawing/2014/main" id="{5AF523E3-DA68-45DE-9C6C-9292EA1D348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A024656-C641-42AA-B9EB-B285DEEC607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28923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9AE33C-382E-44FA-B192-34CFD3999F6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FF67C88-7CD7-499C-AC75-FB3A2F07C41B}"/>
              </a:ext>
            </a:extLst>
          </p:cNvPr>
          <p:cNvSpPr>
            <a:spLocks noGrp="1"/>
          </p:cNvSpPr>
          <p:nvPr>
            <p:ph type="dt" sz="half" idx="10"/>
          </p:nvPr>
        </p:nvSpPr>
        <p:spPr/>
        <p:txBody>
          <a:bodyPr/>
          <a:lstStyle/>
          <a:p>
            <a:endParaRPr lang="tr-TR"/>
          </a:p>
        </p:txBody>
      </p:sp>
      <p:sp>
        <p:nvSpPr>
          <p:cNvPr id="4" name="Alt Bilgi Yer Tutucusu 3">
            <a:extLst>
              <a:ext uri="{FF2B5EF4-FFF2-40B4-BE49-F238E27FC236}">
                <a16:creationId xmlns:a16="http://schemas.microsoft.com/office/drawing/2014/main" id="{DC21E0E6-D67F-43EC-B2EB-3EEC039A67D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CD38D08-24DC-43F3-827E-A4EA147C912F}"/>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1647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0219014-2DE8-4FBD-9851-636B7512E982}"/>
              </a:ext>
            </a:extLst>
          </p:cNvPr>
          <p:cNvSpPr>
            <a:spLocks noGrp="1"/>
          </p:cNvSpPr>
          <p:nvPr>
            <p:ph type="dt" sz="half" idx="10"/>
          </p:nvPr>
        </p:nvSpPr>
        <p:spPr/>
        <p:txBody>
          <a:bodyPr/>
          <a:lstStyle/>
          <a:p>
            <a:endParaRPr lang="tr-TR"/>
          </a:p>
        </p:txBody>
      </p:sp>
      <p:sp>
        <p:nvSpPr>
          <p:cNvPr id="3" name="Alt Bilgi Yer Tutucusu 2">
            <a:extLst>
              <a:ext uri="{FF2B5EF4-FFF2-40B4-BE49-F238E27FC236}">
                <a16:creationId xmlns:a16="http://schemas.microsoft.com/office/drawing/2014/main" id="{E9C9EC02-7BB6-4F31-BD36-D81AF2A538F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8FFD6C3-5E6C-4473-BA6D-9735DEC2CB8B}"/>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583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A4CFCE-D42B-4D8A-9A71-F9BDCB2C7F54}"/>
              </a:ext>
            </a:extLst>
          </p:cNvPr>
          <p:cNvSpPr>
            <a:spLocks noGrp="1"/>
          </p:cNvSpPr>
          <p:nvPr>
            <p:ph type="title"/>
          </p:nvPr>
        </p:nvSpPr>
        <p:spPr>
          <a:xfrm>
            <a:off x="1736000" y="2160270"/>
            <a:ext cx="8128671" cy="7560945"/>
          </a:xfrm>
        </p:spPr>
        <p:txBody>
          <a:bodyPr anchor="b"/>
          <a:lstStyle>
            <a:lvl1pPr>
              <a:defRPr sz="6615"/>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23726BF-1B74-4B05-B390-03C618226763}"/>
              </a:ext>
            </a:extLst>
          </p:cNvPr>
          <p:cNvSpPr>
            <a:spLocks noGrp="1"/>
          </p:cNvSpPr>
          <p:nvPr>
            <p:ph idx="1"/>
          </p:nvPr>
        </p:nvSpPr>
        <p:spPr>
          <a:xfrm>
            <a:off x="10714621" y="4665586"/>
            <a:ext cx="12759095" cy="23027878"/>
          </a:xfrm>
        </p:spPr>
        <p:txBody>
          <a:bodyPr/>
          <a:lstStyle>
            <a:lvl1pPr>
              <a:defRPr sz="6615"/>
            </a:lvl1pPr>
            <a:lvl2pPr>
              <a:defRPr sz="5788"/>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6C9A467-7DE9-4CCB-8E6A-92599156E42B}"/>
              </a:ext>
            </a:extLst>
          </p:cNvPr>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E6E9FA1-907D-4588-89D0-63F486309CDE}"/>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4BC03E01-E8BA-4C51-A026-A5144B65D8D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960E21-5A87-4362-B6C6-EDE01525A373}"/>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695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7FB910-2280-421C-9CED-F61D540A0828}"/>
              </a:ext>
            </a:extLst>
          </p:cNvPr>
          <p:cNvSpPr>
            <a:spLocks noGrp="1"/>
          </p:cNvSpPr>
          <p:nvPr>
            <p:ph type="title"/>
          </p:nvPr>
        </p:nvSpPr>
        <p:spPr>
          <a:xfrm>
            <a:off x="1736000" y="2160270"/>
            <a:ext cx="8128671" cy="7560945"/>
          </a:xfrm>
        </p:spPr>
        <p:txBody>
          <a:bodyPr anchor="b"/>
          <a:lstStyle>
            <a:lvl1pPr>
              <a:defRPr sz="6615"/>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8D64DDD-8915-48A1-A4DB-F0A31CE7BB4B}"/>
              </a:ext>
            </a:extLst>
          </p:cNvPr>
          <p:cNvSpPr>
            <a:spLocks noGrp="1"/>
          </p:cNvSpPr>
          <p:nvPr>
            <p:ph type="pic" idx="1"/>
          </p:nvPr>
        </p:nvSpPr>
        <p:spPr>
          <a:xfrm>
            <a:off x="10714621" y="4665586"/>
            <a:ext cx="12759095" cy="23027878"/>
          </a:xfrm>
        </p:spPr>
        <p:txBody>
          <a:bodyPr/>
          <a:lstStyle>
            <a:lvl1pPr marL="0" indent="0">
              <a:buNone/>
              <a:defRPr sz="6615"/>
            </a:lvl1pPr>
            <a:lvl2pPr marL="945124" indent="0">
              <a:buNone/>
              <a:defRPr sz="5788"/>
            </a:lvl2pPr>
            <a:lvl3pPr marL="1890248" indent="0">
              <a:buNone/>
              <a:defRPr sz="4961"/>
            </a:lvl3pPr>
            <a:lvl4pPr marL="2835372" indent="0">
              <a:buNone/>
              <a:defRPr sz="4134"/>
            </a:lvl4pPr>
            <a:lvl5pPr marL="3780495" indent="0">
              <a:buNone/>
              <a:defRPr sz="4134"/>
            </a:lvl5pPr>
            <a:lvl6pPr marL="4725619" indent="0">
              <a:buNone/>
              <a:defRPr sz="4134"/>
            </a:lvl6pPr>
            <a:lvl7pPr marL="5670743" indent="0">
              <a:buNone/>
              <a:defRPr sz="4134"/>
            </a:lvl7pPr>
            <a:lvl8pPr marL="6615867" indent="0">
              <a:buNone/>
              <a:defRPr sz="4134"/>
            </a:lvl8pPr>
            <a:lvl9pPr marL="7560991" indent="0">
              <a:buNone/>
              <a:defRPr sz="4134"/>
            </a:lvl9pPr>
          </a:lstStyle>
          <a:p>
            <a:endParaRPr lang="tr-TR"/>
          </a:p>
        </p:txBody>
      </p:sp>
      <p:sp>
        <p:nvSpPr>
          <p:cNvPr id="4" name="Metin Yer Tutucusu 3">
            <a:extLst>
              <a:ext uri="{FF2B5EF4-FFF2-40B4-BE49-F238E27FC236}">
                <a16:creationId xmlns:a16="http://schemas.microsoft.com/office/drawing/2014/main" id="{E0AC21A5-7405-4D7D-89D8-0A4243D8B16F}"/>
              </a:ext>
            </a:extLst>
          </p:cNvPr>
          <p:cNvSpPr>
            <a:spLocks noGrp="1"/>
          </p:cNvSpPr>
          <p:nvPr>
            <p:ph type="body" sz="half" idx="2"/>
          </p:nvPr>
        </p:nvSpPr>
        <p:spPr>
          <a:xfrm>
            <a:off x="1736000" y="9721215"/>
            <a:ext cx="8128671" cy="18009753"/>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F627F1F-CCA0-4498-BCF9-B2E558263515}"/>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247D2F2E-3D12-4089-96E0-D1EB1618EA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3C7B0BB-65B5-4493-947C-9A1967DDC3ED}"/>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082767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C8AB1FE-B1C4-4FCE-987E-7B96E10A28FC}"/>
              </a:ext>
            </a:extLst>
          </p:cNvPr>
          <p:cNvSpPr>
            <a:spLocks noGrp="1"/>
          </p:cNvSpPr>
          <p:nvPr>
            <p:ph type="title"/>
          </p:nvPr>
        </p:nvSpPr>
        <p:spPr>
          <a:xfrm>
            <a:off x="1732717" y="1725218"/>
            <a:ext cx="21737717" cy="626328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D66888F-E50A-476A-A9B7-21C041D1E1ED}"/>
              </a:ext>
            </a:extLst>
          </p:cNvPr>
          <p:cNvSpPr>
            <a:spLocks noGrp="1"/>
          </p:cNvSpPr>
          <p:nvPr>
            <p:ph type="body" idx="1"/>
          </p:nvPr>
        </p:nvSpPr>
        <p:spPr>
          <a:xfrm>
            <a:off x="1732717" y="8626078"/>
            <a:ext cx="21737717" cy="2056007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5451B7-891E-41F6-A6B3-0CDE34AA3215}"/>
              </a:ext>
            </a:extLst>
          </p:cNvPr>
          <p:cNvSpPr>
            <a:spLocks noGrp="1"/>
          </p:cNvSpPr>
          <p:nvPr>
            <p:ph type="dt" sz="half" idx="2"/>
          </p:nvPr>
        </p:nvSpPr>
        <p:spPr>
          <a:xfrm>
            <a:off x="1732716" y="30033756"/>
            <a:ext cx="5670709" cy="1725216"/>
          </a:xfrm>
          <a:prstGeom prst="rect">
            <a:avLst/>
          </a:prstGeom>
        </p:spPr>
        <p:txBody>
          <a:bodyPr vert="horz" lIns="91440" tIns="45720" rIns="91440" bIns="45720" rtlCol="0" anchor="ctr"/>
          <a:lstStyle>
            <a:lvl1pPr algn="l">
              <a:defRPr sz="2481">
                <a:solidFill>
                  <a:schemeClr val="tx1">
                    <a:tint val="75000"/>
                  </a:schemeClr>
                </a:solidFill>
              </a:defRPr>
            </a:lvl1pPr>
          </a:lstStyle>
          <a:p>
            <a:endParaRPr lang="tr-TR"/>
          </a:p>
        </p:txBody>
      </p:sp>
      <p:sp>
        <p:nvSpPr>
          <p:cNvPr id="5" name="Alt Bilgi Yer Tutucusu 4">
            <a:extLst>
              <a:ext uri="{FF2B5EF4-FFF2-40B4-BE49-F238E27FC236}">
                <a16:creationId xmlns:a16="http://schemas.microsoft.com/office/drawing/2014/main" id="{47158862-67BF-4F95-AD62-23072024EE7E}"/>
              </a:ext>
            </a:extLst>
          </p:cNvPr>
          <p:cNvSpPr>
            <a:spLocks noGrp="1"/>
          </p:cNvSpPr>
          <p:nvPr>
            <p:ph type="ftr" sz="quarter" idx="3"/>
          </p:nvPr>
        </p:nvSpPr>
        <p:spPr>
          <a:xfrm>
            <a:off x="8348544" y="30033756"/>
            <a:ext cx="8506063" cy="1725216"/>
          </a:xfrm>
          <a:prstGeom prst="rect">
            <a:avLst/>
          </a:prstGeom>
        </p:spPr>
        <p:txBody>
          <a:bodyPr vert="horz" lIns="91440" tIns="45720" rIns="91440" bIns="45720" rtlCol="0" anchor="ctr"/>
          <a:lstStyle>
            <a:lvl1pPr algn="ctr">
              <a:defRPr sz="2481">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CD2E3DA-5816-4683-89DA-63764F41B53D}"/>
              </a:ext>
            </a:extLst>
          </p:cNvPr>
          <p:cNvSpPr>
            <a:spLocks noGrp="1"/>
          </p:cNvSpPr>
          <p:nvPr>
            <p:ph type="sldNum" sz="quarter" idx="4"/>
          </p:nvPr>
        </p:nvSpPr>
        <p:spPr>
          <a:xfrm>
            <a:off x="17799725" y="30033756"/>
            <a:ext cx="5670709" cy="1725216"/>
          </a:xfrm>
          <a:prstGeom prst="rect">
            <a:avLst/>
          </a:prstGeom>
        </p:spPr>
        <p:txBody>
          <a:bodyPr vert="horz" lIns="91440" tIns="45720" rIns="91440" bIns="45720" rtlCol="0" anchor="ctr"/>
          <a:lstStyle>
            <a:lvl1pPr algn="r">
              <a:defRPr sz="2481">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506893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defTabSz="1890248" rtl="0" eaLnBrk="1" latinLnBrk="0" hangingPunct="1">
        <a:lnSpc>
          <a:spcPct val="90000"/>
        </a:lnSpc>
        <a:spcBef>
          <a:spcPct val="0"/>
        </a:spcBef>
        <a:buNone/>
        <a:defRPr sz="9096" kern="1200">
          <a:solidFill>
            <a:schemeClr val="tx1"/>
          </a:solidFill>
          <a:latin typeface="+mj-lt"/>
          <a:ea typeface="+mj-ea"/>
          <a:cs typeface="+mj-cs"/>
        </a:defRPr>
      </a:lvl1pPr>
    </p:titleStyle>
    <p:bodyStyle>
      <a:lvl1pPr marL="472562" indent="-472562" algn="l" defTabSz="1890248" rtl="0" eaLnBrk="1" latinLnBrk="0" hangingPunct="1">
        <a:lnSpc>
          <a:spcPct val="90000"/>
        </a:lnSpc>
        <a:spcBef>
          <a:spcPts val="2067"/>
        </a:spcBef>
        <a:buFont typeface="Arial" panose="020B0604020202020204" pitchFamily="34" charset="0"/>
        <a:buChar char="•"/>
        <a:defRPr sz="5788" kern="1200">
          <a:solidFill>
            <a:schemeClr val="tx1"/>
          </a:solidFill>
          <a:latin typeface="+mn-lt"/>
          <a:ea typeface="+mn-ea"/>
          <a:cs typeface="+mn-cs"/>
        </a:defRPr>
      </a:lvl1pPr>
      <a:lvl2pPr marL="1417686" indent="-472562" algn="l" defTabSz="1890248" rtl="0" eaLnBrk="1" latinLnBrk="0" hangingPunct="1">
        <a:lnSpc>
          <a:spcPct val="90000"/>
        </a:lnSpc>
        <a:spcBef>
          <a:spcPts val="1034"/>
        </a:spcBef>
        <a:buFont typeface="Arial" panose="020B0604020202020204" pitchFamily="34" charset="0"/>
        <a:buChar char="•"/>
        <a:defRPr sz="4961" kern="1200">
          <a:solidFill>
            <a:schemeClr val="tx1"/>
          </a:solidFill>
          <a:latin typeface="+mn-lt"/>
          <a:ea typeface="+mn-ea"/>
          <a:cs typeface="+mn-cs"/>
        </a:defRPr>
      </a:lvl2pPr>
      <a:lvl3pPr marL="2362810" indent="-472562" algn="l" defTabSz="1890248" rtl="0" eaLnBrk="1" latinLnBrk="0" hangingPunct="1">
        <a:lnSpc>
          <a:spcPct val="90000"/>
        </a:lnSpc>
        <a:spcBef>
          <a:spcPts val="1034"/>
        </a:spcBef>
        <a:buFont typeface="Arial" panose="020B0604020202020204" pitchFamily="34" charset="0"/>
        <a:buChar char="•"/>
        <a:defRPr sz="4134" kern="1200">
          <a:solidFill>
            <a:schemeClr val="tx1"/>
          </a:solidFill>
          <a:latin typeface="+mn-lt"/>
          <a:ea typeface="+mn-ea"/>
          <a:cs typeface="+mn-cs"/>
        </a:defRPr>
      </a:lvl3pPr>
      <a:lvl4pPr marL="330793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4pPr>
      <a:lvl5pPr marL="4253057"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5pPr>
      <a:lvl6pPr marL="5198181"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6pPr>
      <a:lvl7pPr marL="6143305"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7pPr>
      <a:lvl8pPr marL="7088429"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8pPr>
      <a:lvl9pPr marL="803355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9pPr>
    </p:bodyStyle>
    <p:otherStyle>
      <a:defPPr>
        <a:defRPr lang="tr-TR"/>
      </a:defPPr>
      <a:lvl1pPr marL="0" algn="l" defTabSz="1890248" rtl="0" eaLnBrk="1" latinLnBrk="0" hangingPunct="1">
        <a:defRPr sz="3721" kern="1200">
          <a:solidFill>
            <a:schemeClr val="tx1"/>
          </a:solidFill>
          <a:latin typeface="+mn-lt"/>
          <a:ea typeface="+mn-ea"/>
          <a:cs typeface="+mn-cs"/>
        </a:defRPr>
      </a:lvl1pPr>
      <a:lvl2pPr marL="945124" algn="l" defTabSz="1890248" rtl="0" eaLnBrk="1" latinLnBrk="0" hangingPunct="1">
        <a:defRPr sz="3721" kern="1200">
          <a:solidFill>
            <a:schemeClr val="tx1"/>
          </a:solidFill>
          <a:latin typeface="+mn-lt"/>
          <a:ea typeface="+mn-ea"/>
          <a:cs typeface="+mn-cs"/>
        </a:defRPr>
      </a:lvl2pPr>
      <a:lvl3pPr marL="1890248" algn="l" defTabSz="1890248" rtl="0" eaLnBrk="1" latinLnBrk="0" hangingPunct="1">
        <a:defRPr sz="3721" kern="1200">
          <a:solidFill>
            <a:schemeClr val="tx1"/>
          </a:solidFill>
          <a:latin typeface="+mn-lt"/>
          <a:ea typeface="+mn-ea"/>
          <a:cs typeface="+mn-cs"/>
        </a:defRPr>
      </a:lvl3pPr>
      <a:lvl4pPr marL="2835372" algn="l" defTabSz="1890248" rtl="0" eaLnBrk="1" latinLnBrk="0" hangingPunct="1">
        <a:defRPr sz="3721" kern="1200">
          <a:solidFill>
            <a:schemeClr val="tx1"/>
          </a:solidFill>
          <a:latin typeface="+mn-lt"/>
          <a:ea typeface="+mn-ea"/>
          <a:cs typeface="+mn-cs"/>
        </a:defRPr>
      </a:lvl4pPr>
      <a:lvl5pPr marL="3780495" algn="l" defTabSz="1890248" rtl="0" eaLnBrk="1" latinLnBrk="0" hangingPunct="1">
        <a:defRPr sz="3721" kern="1200">
          <a:solidFill>
            <a:schemeClr val="tx1"/>
          </a:solidFill>
          <a:latin typeface="+mn-lt"/>
          <a:ea typeface="+mn-ea"/>
          <a:cs typeface="+mn-cs"/>
        </a:defRPr>
      </a:lvl5pPr>
      <a:lvl6pPr marL="4725619" algn="l" defTabSz="1890248" rtl="0" eaLnBrk="1" latinLnBrk="0" hangingPunct="1">
        <a:defRPr sz="3721" kern="1200">
          <a:solidFill>
            <a:schemeClr val="tx1"/>
          </a:solidFill>
          <a:latin typeface="+mn-lt"/>
          <a:ea typeface="+mn-ea"/>
          <a:cs typeface="+mn-cs"/>
        </a:defRPr>
      </a:lvl6pPr>
      <a:lvl7pPr marL="5670743" algn="l" defTabSz="1890248" rtl="0" eaLnBrk="1" latinLnBrk="0" hangingPunct="1">
        <a:defRPr sz="3721" kern="1200">
          <a:solidFill>
            <a:schemeClr val="tx1"/>
          </a:solidFill>
          <a:latin typeface="+mn-lt"/>
          <a:ea typeface="+mn-ea"/>
          <a:cs typeface="+mn-cs"/>
        </a:defRPr>
      </a:lvl7pPr>
      <a:lvl8pPr marL="6615867" algn="l" defTabSz="1890248" rtl="0" eaLnBrk="1" latinLnBrk="0" hangingPunct="1">
        <a:defRPr sz="3721" kern="1200">
          <a:solidFill>
            <a:schemeClr val="tx1"/>
          </a:solidFill>
          <a:latin typeface="+mn-lt"/>
          <a:ea typeface="+mn-ea"/>
          <a:cs typeface="+mn-cs"/>
        </a:defRPr>
      </a:lvl8pPr>
      <a:lvl9pPr marL="7560991" algn="l" defTabSz="1890248" rtl="0" eaLnBrk="1" latinLnBrk="0" hangingPunct="1">
        <a:defRPr sz="3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jpg"/><Relationship Id="rId18" Type="http://schemas.microsoft.com/office/2007/relationships/diagramDrawing" Target="../diagrams/drawing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Layout" Target="../diagrams/layout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8A8A3166-ACB0-4743-B735-DA4749B35580}"/>
              </a:ext>
            </a:extLst>
          </p:cNvPr>
          <p:cNvGraphicFramePr/>
          <p:nvPr>
            <p:extLst>
              <p:ext uri="{D42A27DB-BD31-4B8C-83A1-F6EECF244321}">
                <p14:modId xmlns:p14="http://schemas.microsoft.com/office/powerpoint/2010/main" val="2023249336"/>
              </p:ext>
            </p:extLst>
          </p:nvPr>
        </p:nvGraphicFramePr>
        <p:xfrm>
          <a:off x="12976898" y="5164138"/>
          <a:ext cx="11340000" cy="2700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a:extLst>
              <a:ext uri="{FF2B5EF4-FFF2-40B4-BE49-F238E27FC236}">
                <a16:creationId xmlns:a16="http://schemas.microsoft.com/office/drawing/2014/main" id="{285C483E-C138-4732-8A4C-F13FBCF03DA9}"/>
              </a:ext>
            </a:extLst>
          </p:cNvPr>
          <p:cNvGraphicFramePr/>
          <p:nvPr>
            <p:extLst>
              <p:ext uri="{D42A27DB-BD31-4B8C-83A1-F6EECF244321}">
                <p14:modId xmlns:p14="http://schemas.microsoft.com/office/powerpoint/2010/main" val="2217840454"/>
              </p:ext>
            </p:extLst>
          </p:nvPr>
        </p:nvGraphicFramePr>
        <p:xfrm>
          <a:off x="806158" y="5161916"/>
          <a:ext cx="11340000" cy="2700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4" name="Shape 84"/>
          <p:cNvSpPr/>
          <p:nvPr/>
        </p:nvSpPr>
        <p:spPr>
          <a:xfrm>
            <a:off x="886254" y="716827"/>
            <a:ext cx="23430642" cy="4083773"/>
          </a:xfrm>
          <a:custGeom>
            <a:avLst/>
            <a:gdLst>
              <a:gd name="connsiteX0" fmla="*/ 0 w 23430642"/>
              <a:gd name="connsiteY0" fmla="*/ 0 h 4083773"/>
              <a:gd name="connsiteX1" fmla="*/ 585766 w 23430642"/>
              <a:gd name="connsiteY1" fmla="*/ 0 h 4083773"/>
              <a:gd name="connsiteX2" fmla="*/ 702919 w 23430642"/>
              <a:gd name="connsiteY2" fmla="*/ 0 h 4083773"/>
              <a:gd name="connsiteX3" fmla="*/ 1288685 w 23430642"/>
              <a:gd name="connsiteY3" fmla="*/ 0 h 4083773"/>
              <a:gd name="connsiteX4" fmla="*/ 1640145 w 23430642"/>
              <a:gd name="connsiteY4" fmla="*/ 0 h 4083773"/>
              <a:gd name="connsiteX5" fmla="*/ 2694524 w 23430642"/>
              <a:gd name="connsiteY5" fmla="*/ 0 h 4083773"/>
              <a:gd name="connsiteX6" fmla="*/ 3045983 w 23430642"/>
              <a:gd name="connsiteY6" fmla="*/ 0 h 4083773"/>
              <a:gd name="connsiteX7" fmla="*/ 2928830 w 23430642"/>
              <a:gd name="connsiteY7" fmla="*/ 0 h 4083773"/>
              <a:gd name="connsiteX8" fmla="*/ 3045983 w 23430642"/>
              <a:gd name="connsiteY8" fmla="*/ 0 h 4083773"/>
              <a:gd name="connsiteX9" fmla="*/ 3163137 w 23430642"/>
              <a:gd name="connsiteY9" fmla="*/ 0 h 4083773"/>
              <a:gd name="connsiteX10" fmla="*/ 3280290 w 23430642"/>
              <a:gd name="connsiteY10" fmla="*/ 0 h 4083773"/>
              <a:gd name="connsiteX11" fmla="*/ 3631750 w 23430642"/>
              <a:gd name="connsiteY11" fmla="*/ 0 h 4083773"/>
              <a:gd name="connsiteX12" fmla="*/ 3514596 w 23430642"/>
              <a:gd name="connsiteY12" fmla="*/ 0 h 4083773"/>
              <a:gd name="connsiteX13" fmla="*/ 3866056 w 23430642"/>
              <a:gd name="connsiteY13" fmla="*/ 0 h 4083773"/>
              <a:gd name="connsiteX14" fmla="*/ 4451822 w 23430642"/>
              <a:gd name="connsiteY14" fmla="*/ 0 h 4083773"/>
              <a:gd name="connsiteX15" fmla="*/ 5271894 w 23430642"/>
              <a:gd name="connsiteY15" fmla="*/ 0 h 4083773"/>
              <a:gd name="connsiteX16" fmla="*/ 5154741 w 23430642"/>
              <a:gd name="connsiteY16" fmla="*/ 0 h 4083773"/>
              <a:gd name="connsiteX17" fmla="*/ 5974814 w 23430642"/>
              <a:gd name="connsiteY17" fmla="*/ 0 h 4083773"/>
              <a:gd name="connsiteX18" fmla="*/ 6794886 w 23430642"/>
              <a:gd name="connsiteY18" fmla="*/ 0 h 4083773"/>
              <a:gd name="connsiteX19" fmla="*/ 6677733 w 23430642"/>
              <a:gd name="connsiteY19" fmla="*/ 0 h 4083773"/>
              <a:gd name="connsiteX20" fmla="*/ 7732112 w 23430642"/>
              <a:gd name="connsiteY20" fmla="*/ 0 h 4083773"/>
              <a:gd name="connsiteX21" fmla="*/ 8317878 w 23430642"/>
              <a:gd name="connsiteY21" fmla="*/ 0 h 4083773"/>
              <a:gd name="connsiteX22" fmla="*/ 8669338 w 23430642"/>
              <a:gd name="connsiteY22" fmla="*/ 0 h 4083773"/>
              <a:gd name="connsiteX23" fmla="*/ 8786491 w 23430642"/>
              <a:gd name="connsiteY23" fmla="*/ 0 h 4083773"/>
              <a:gd name="connsiteX24" fmla="*/ 9372257 w 23430642"/>
              <a:gd name="connsiteY24" fmla="*/ 0 h 4083773"/>
              <a:gd name="connsiteX25" fmla="*/ 9723716 w 23430642"/>
              <a:gd name="connsiteY25" fmla="*/ 0 h 4083773"/>
              <a:gd name="connsiteX26" fmla="*/ 10309482 w 23430642"/>
              <a:gd name="connsiteY26" fmla="*/ 0 h 4083773"/>
              <a:gd name="connsiteX27" fmla="*/ 10660942 w 23430642"/>
              <a:gd name="connsiteY27" fmla="*/ 0 h 4083773"/>
              <a:gd name="connsiteX28" fmla="*/ 10778095 w 23430642"/>
              <a:gd name="connsiteY28" fmla="*/ 0 h 4083773"/>
              <a:gd name="connsiteX29" fmla="*/ 11129555 w 23430642"/>
              <a:gd name="connsiteY29" fmla="*/ 0 h 4083773"/>
              <a:gd name="connsiteX30" fmla="*/ 12183934 w 23430642"/>
              <a:gd name="connsiteY30" fmla="*/ 0 h 4083773"/>
              <a:gd name="connsiteX31" fmla="*/ 12535393 w 23430642"/>
              <a:gd name="connsiteY31" fmla="*/ 0 h 4083773"/>
              <a:gd name="connsiteX32" fmla="*/ 12418240 w 23430642"/>
              <a:gd name="connsiteY32" fmla="*/ 0 h 4083773"/>
              <a:gd name="connsiteX33" fmla="*/ 13238313 w 23430642"/>
              <a:gd name="connsiteY33" fmla="*/ 0 h 4083773"/>
              <a:gd name="connsiteX34" fmla="*/ 13589772 w 23430642"/>
              <a:gd name="connsiteY34" fmla="*/ 0 h 4083773"/>
              <a:gd name="connsiteX35" fmla="*/ 13941232 w 23430642"/>
              <a:gd name="connsiteY35" fmla="*/ 0 h 4083773"/>
              <a:gd name="connsiteX36" fmla="*/ 14761304 w 23430642"/>
              <a:gd name="connsiteY36" fmla="*/ 0 h 4083773"/>
              <a:gd name="connsiteX37" fmla="*/ 15347071 w 23430642"/>
              <a:gd name="connsiteY37" fmla="*/ 0 h 4083773"/>
              <a:gd name="connsiteX38" fmla="*/ 15229917 w 23430642"/>
              <a:gd name="connsiteY38" fmla="*/ 0 h 4083773"/>
              <a:gd name="connsiteX39" fmla="*/ 16284296 w 23430642"/>
              <a:gd name="connsiteY39" fmla="*/ 0 h 4083773"/>
              <a:gd name="connsiteX40" fmla="*/ 16401449 w 23430642"/>
              <a:gd name="connsiteY40" fmla="*/ 0 h 4083773"/>
              <a:gd name="connsiteX41" fmla="*/ 16284296 w 23430642"/>
              <a:gd name="connsiteY41" fmla="*/ 0 h 4083773"/>
              <a:gd name="connsiteX42" fmla="*/ 16870062 w 23430642"/>
              <a:gd name="connsiteY42" fmla="*/ 0 h 4083773"/>
              <a:gd name="connsiteX43" fmla="*/ 16752909 w 23430642"/>
              <a:gd name="connsiteY43" fmla="*/ 0 h 4083773"/>
              <a:gd name="connsiteX44" fmla="*/ 17572982 w 23430642"/>
              <a:gd name="connsiteY44" fmla="*/ 0 h 4083773"/>
              <a:gd name="connsiteX45" fmla="*/ 17690135 w 23430642"/>
              <a:gd name="connsiteY45" fmla="*/ 0 h 4083773"/>
              <a:gd name="connsiteX46" fmla="*/ 17572982 w 23430642"/>
              <a:gd name="connsiteY46" fmla="*/ 0 h 4083773"/>
              <a:gd name="connsiteX47" fmla="*/ 17690135 w 23430642"/>
              <a:gd name="connsiteY47" fmla="*/ 0 h 4083773"/>
              <a:gd name="connsiteX48" fmla="*/ 17572982 w 23430642"/>
              <a:gd name="connsiteY48" fmla="*/ 0 h 4083773"/>
              <a:gd name="connsiteX49" fmla="*/ 17924441 w 23430642"/>
              <a:gd name="connsiteY49" fmla="*/ 0 h 4083773"/>
              <a:gd name="connsiteX50" fmla="*/ 18041594 w 23430642"/>
              <a:gd name="connsiteY50" fmla="*/ 0 h 4083773"/>
              <a:gd name="connsiteX51" fmla="*/ 17924441 w 23430642"/>
              <a:gd name="connsiteY51" fmla="*/ 0 h 4083773"/>
              <a:gd name="connsiteX52" fmla="*/ 18744514 w 23430642"/>
              <a:gd name="connsiteY52" fmla="*/ 0 h 4083773"/>
              <a:gd name="connsiteX53" fmla="*/ 18627360 w 23430642"/>
              <a:gd name="connsiteY53" fmla="*/ 0 h 4083773"/>
              <a:gd name="connsiteX54" fmla="*/ 18978820 w 23430642"/>
              <a:gd name="connsiteY54" fmla="*/ 0 h 4083773"/>
              <a:gd name="connsiteX55" fmla="*/ 20033199 w 23430642"/>
              <a:gd name="connsiteY55" fmla="*/ 0 h 4083773"/>
              <a:gd name="connsiteX56" fmla="*/ 21087578 w 23430642"/>
              <a:gd name="connsiteY56" fmla="*/ 0 h 4083773"/>
              <a:gd name="connsiteX57" fmla="*/ 21673344 w 23430642"/>
              <a:gd name="connsiteY57" fmla="*/ 0 h 4083773"/>
              <a:gd name="connsiteX58" fmla="*/ 22259110 w 23430642"/>
              <a:gd name="connsiteY58" fmla="*/ 0 h 4083773"/>
              <a:gd name="connsiteX59" fmla="*/ 22141957 w 23430642"/>
              <a:gd name="connsiteY59" fmla="*/ 0 h 4083773"/>
              <a:gd name="connsiteX60" fmla="*/ 23430642 w 23430642"/>
              <a:gd name="connsiteY60" fmla="*/ 0 h 4083773"/>
              <a:gd name="connsiteX61" fmla="*/ 23430642 w 23430642"/>
              <a:gd name="connsiteY61" fmla="*/ 501721 h 4083773"/>
              <a:gd name="connsiteX62" fmla="*/ 23430642 w 23430642"/>
              <a:gd name="connsiteY62" fmla="*/ 962604 h 4083773"/>
              <a:gd name="connsiteX63" fmla="*/ 23430642 w 23430642"/>
              <a:gd name="connsiteY63" fmla="*/ 1546000 h 4083773"/>
              <a:gd name="connsiteX64" fmla="*/ 23430642 w 23430642"/>
              <a:gd name="connsiteY64" fmla="*/ 2211071 h 4083773"/>
              <a:gd name="connsiteX65" fmla="*/ 23430642 w 23430642"/>
              <a:gd name="connsiteY65" fmla="*/ 2876143 h 4083773"/>
              <a:gd name="connsiteX66" fmla="*/ 23430642 w 23430642"/>
              <a:gd name="connsiteY66" fmla="*/ 3418701 h 4083773"/>
              <a:gd name="connsiteX67" fmla="*/ 23430642 w 23430642"/>
              <a:gd name="connsiteY67" fmla="*/ 4083773 h 4083773"/>
              <a:gd name="connsiteX68" fmla="*/ 22610570 w 23430642"/>
              <a:gd name="connsiteY68" fmla="*/ 4083773 h 4083773"/>
              <a:gd name="connsiteX69" fmla="*/ 22493416 w 23430642"/>
              <a:gd name="connsiteY69" fmla="*/ 4083773 h 4083773"/>
              <a:gd name="connsiteX70" fmla="*/ 21907650 w 23430642"/>
              <a:gd name="connsiteY70" fmla="*/ 4083773 h 4083773"/>
              <a:gd name="connsiteX71" fmla="*/ 21321884 w 23430642"/>
              <a:gd name="connsiteY71" fmla="*/ 4083773 h 4083773"/>
              <a:gd name="connsiteX72" fmla="*/ 20501812 w 23430642"/>
              <a:gd name="connsiteY72" fmla="*/ 4083773 h 4083773"/>
              <a:gd name="connsiteX73" fmla="*/ 20618965 w 23430642"/>
              <a:gd name="connsiteY73" fmla="*/ 4083773 h 4083773"/>
              <a:gd name="connsiteX74" fmla="*/ 20033199 w 23430642"/>
              <a:gd name="connsiteY74" fmla="*/ 4083773 h 4083773"/>
              <a:gd name="connsiteX75" fmla="*/ 19681739 w 23430642"/>
              <a:gd name="connsiteY75" fmla="*/ 4083773 h 4083773"/>
              <a:gd name="connsiteX76" fmla="*/ 18627360 w 23430642"/>
              <a:gd name="connsiteY76" fmla="*/ 4083773 h 4083773"/>
              <a:gd name="connsiteX77" fmla="*/ 18744514 w 23430642"/>
              <a:gd name="connsiteY77" fmla="*/ 4083773 h 4083773"/>
              <a:gd name="connsiteX78" fmla="*/ 18158748 w 23430642"/>
              <a:gd name="connsiteY78" fmla="*/ 4083773 h 4083773"/>
              <a:gd name="connsiteX79" fmla="*/ 18041594 w 23430642"/>
              <a:gd name="connsiteY79" fmla="*/ 4083773 h 4083773"/>
              <a:gd name="connsiteX80" fmla="*/ 17690135 w 23430642"/>
              <a:gd name="connsiteY80" fmla="*/ 4083773 h 4083773"/>
              <a:gd name="connsiteX81" fmla="*/ 16635756 w 23430642"/>
              <a:gd name="connsiteY81" fmla="*/ 4083773 h 4083773"/>
              <a:gd name="connsiteX82" fmla="*/ 16752909 w 23430642"/>
              <a:gd name="connsiteY82" fmla="*/ 4083773 h 4083773"/>
              <a:gd name="connsiteX83" fmla="*/ 16167143 w 23430642"/>
              <a:gd name="connsiteY83" fmla="*/ 4083773 h 4083773"/>
              <a:gd name="connsiteX84" fmla="*/ 15112764 w 23430642"/>
              <a:gd name="connsiteY84" fmla="*/ 4083773 h 4083773"/>
              <a:gd name="connsiteX85" fmla="*/ 14761304 w 23430642"/>
              <a:gd name="connsiteY85" fmla="*/ 4083773 h 4083773"/>
              <a:gd name="connsiteX86" fmla="*/ 14409845 w 23430642"/>
              <a:gd name="connsiteY86" fmla="*/ 4083773 h 4083773"/>
              <a:gd name="connsiteX87" fmla="*/ 13589772 w 23430642"/>
              <a:gd name="connsiteY87" fmla="*/ 4083773 h 4083773"/>
              <a:gd name="connsiteX88" fmla="*/ 13472619 w 23430642"/>
              <a:gd name="connsiteY88" fmla="*/ 4083773 h 4083773"/>
              <a:gd name="connsiteX89" fmla="*/ 12886853 w 23430642"/>
              <a:gd name="connsiteY89" fmla="*/ 4083773 h 4083773"/>
              <a:gd name="connsiteX90" fmla="*/ 12769700 w 23430642"/>
              <a:gd name="connsiteY90" fmla="*/ 4083773 h 4083773"/>
              <a:gd name="connsiteX91" fmla="*/ 12183934 w 23430642"/>
              <a:gd name="connsiteY91" fmla="*/ 4083773 h 4083773"/>
              <a:gd name="connsiteX92" fmla="*/ 11598168 w 23430642"/>
              <a:gd name="connsiteY92" fmla="*/ 4083773 h 4083773"/>
              <a:gd name="connsiteX93" fmla="*/ 11715321 w 23430642"/>
              <a:gd name="connsiteY93" fmla="*/ 4083773 h 4083773"/>
              <a:gd name="connsiteX94" fmla="*/ 11363861 w 23430642"/>
              <a:gd name="connsiteY94" fmla="*/ 4083773 h 4083773"/>
              <a:gd name="connsiteX95" fmla="*/ 10778095 w 23430642"/>
              <a:gd name="connsiteY95" fmla="*/ 4083773 h 4083773"/>
              <a:gd name="connsiteX96" fmla="*/ 9723716 w 23430642"/>
              <a:gd name="connsiteY96" fmla="*/ 4083773 h 4083773"/>
              <a:gd name="connsiteX97" fmla="*/ 9606563 w 23430642"/>
              <a:gd name="connsiteY97" fmla="*/ 4083773 h 4083773"/>
              <a:gd name="connsiteX98" fmla="*/ 8552184 w 23430642"/>
              <a:gd name="connsiteY98" fmla="*/ 4083773 h 4083773"/>
              <a:gd name="connsiteX99" fmla="*/ 7732112 w 23430642"/>
              <a:gd name="connsiteY99" fmla="*/ 4083773 h 4083773"/>
              <a:gd name="connsiteX100" fmla="*/ 6677733 w 23430642"/>
              <a:gd name="connsiteY100" fmla="*/ 4083773 h 4083773"/>
              <a:gd name="connsiteX101" fmla="*/ 5857660 w 23430642"/>
              <a:gd name="connsiteY101" fmla="*/ 4083773 h 4083773"/>
              <a:gd name="connsiteX102" fmla="*/ 5974814 w 23430642"/>
              <a:gd name="connsiteY102" fmla="*/ 4083773 h 4083773"/>
              <a:gd name="connsiteX103" fmla="*/ 5154741 w 23430642"/>
              <a:gd name="connsiteY103" fmla="*/ 4083773 h 4083773"/>
              <a:gd name="connsiteX104" fmla="*/ 4568975 w 23430642"/>
              <a:gd name="connsiteY104" fmla="*/ 4083773 h 4083773"/>
              <a:gd name="connsiteX105" fmla="*/ 4686128 w 23430642"/>
              <a:gd name="connsiteY105" fmla="*/ 4083773 h 4083773"/>
              <a:gd name="connsiteX106" fmla="*/ 4803282 w 23430642"/>
              <a:gd name="connsiteY106" fmla="*/ 4083773 h 4083773"/>
              <a:gd name="connsiteX107" fmla="*/ 4920435 w 23430642"/>
              <a:gd name="connsiteY107" fmla="*/ 4083773 h 4083773"/>
              <a:gd name="connsiteX108" fmla="*/ 5037588 w 23430642"/>
              <a:gd name="connsiteY108" fmla="*/ 4083773 h 4083773"/>
              <a:gd name="connsiteX109" fmla="*/ 5154741 w 23430642"/>
              <a:gd name="connsiteY109" fmla="*/ 4083773 h 4083773"/>
              <a:gd name="connsiteX110" fmla="*/ 4568975 w 23430642"/>
              <a:gd name="connsiteY110" fmla="*/ 4083773 h 4083773"/>
              <a:gd name="connsiteX111" fmla="*/ 3983209 w 23430642"/>
              <a:gd name="connsiteY111" fmla="*/ 4083773 h 4083773"/>
              <a:gd name="connsiteX112" fmla="*/ 2928830 w 23430642"/>
              <a:gd name="connsiteY112" fmla="*/ 4083773 h 4083773"/>
              <a:gd name="connsiteX113" fmla="*/ 2343064 w 23430642"/>
              <a:gd name="connsiteY113" fmla="*/ 4083773 h 4083773"/>
              <a:gd name="connsiteX114" fmla="*/ 2460217 w 23430642"/>
              <a:gd name="connsiteY114" fmla="*/ 4083773 h 4083773"/>
              <a:gd name="connsiteX115" fmla="*/ 1640145 w 23430642"/>
              <a:gd name="connsiteY115" fmla="*/ 4083773 h 4083773"/>
              <a:gd name="connsiteX116" fmla="*/ 1288685 w 23430642"/>
              <a:gd name="connsiteY116" fmla="*/ 4083773 h 4083773"/>
              <a:gd name="connsiteX117" fmla="*/ 0 w 23430642"/>
              <a:gd name="connsiteY117" fmla="*/ 4083773 h 4083773"/>
              <a:gd name="connsiteX118" fmla="*/ 0 w 23430642"/>
              <a:gd name="connsiteY118" fmla="*/ 3541215 h 4083773"/>
              <a:gd name="connsiteX119" fmla="*/ 0 w 23430642"/>
              <a:gd name="connsiteY119" fmla="*/ 3080332 h 4083773"/>
              <a:gd name="connsiteX120" fmla="*/ 0 w 23430642"/>
              <a:gd name="connsiteY120" fmla="*/ 2619449 h 4083773"/>
              <a:gd name="connsiteX121" fmla="*/ 0 w 23430642"/>
              <a:gd name="connsiteY121" fmla="*/ 2036053 h 4083773"/>
              <a:gd name="connsiteX122" fmla="*/ 0 w 23430642"/>
              <a:gd name="connsiteY122" fmla="*/ 1452656 h 4083773"/>
              <a:gd name="connsiteX123" fmla="*/ 0 w 23430642"/>
              <a:gd name="connsiteY123" fmla="*/ 787585 h 4083773"/>
              <a:gd name="connsiteX124" fmla="*/ 0 w 23430642"/>
              <a:gd name="connsiteY124" fmla="*/ 0 h 408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3430642" h="4083773" fill="none" extrusionOk="0">
                <a:moveTo>
                  <a:pt x="0" y="0"/>
                </a:moveTo>
                <a:cubicBezTo>
                  <a:pt x="122647" y="-27310"/>
                  <a:pt x="429893" y="68725"/>
                  <a:pt x="585766" y="0"/>
                </a:cubicBezTo>
                <a:cubicBezTo>
                  <a:pt x="741639" y="-68725"/>
                  <a:pt x="670484" y="8043"/>
                  <a:pt x="702919" y="0"/>
                </a:cubicBezTo>
                <a:cubicBezTo>
                  <a:pt x="735354" y="-8043"/>
                  <a:pt x="1155674" y="64337"/>
                  <a:pt x="1288685" y="0"/>
                </a:cubicBezTo>
                <a:cubicBezTo>
                  <a:pt x="1421696" y="-64337"/>
                  <a:pt x="1507214" y="13044"/>
                  <a:pt x="1640145" y="0"/>
                </a:cubicBezTo>
                <a:cubicBezTo>
                  <a:pt x="1773076" y="-13044"/>
                  <a:pt x="2229298" y="105563"/>
                  <a:pt x="2694524" y="0"/>
                </a:cubicBezTo>
                <a:cubicBezTo>
                  <a:pt x="3159750" y="-105563"/>
                  <a:pt x="2961023" y="2211"/>
                  <a:pt x="3045983" y="0"/>
                </a:cubicBezTo>
                <a:cubicBezTo>
                  <a:pt x="2961023" y="2211"/>
                  <a:pt x="2970606" y="-3113"/>
                  <a:pt x="2928830" y="0"/>
                </a:cubicBezTo>
                <a:cubicBezTo>
                  <a:pt x="2970606" y="-3113"/>
                  <a:pt x="2999284" y="2565"/>
                  <a:pt x="3045983" y="0"/>
                </a:cubicBezTo>
                <a:cubicBezTo>
                  <a:pt x="3092682" y="-2565"/>
                  <a:pt x="3133127" y="8974"/>
                  <a:pt x="3163137" y="0"/>
                </a:cubicBezTo>
                <a:cubicBezTo>
                  <a:pt x="3193147" y="-8974"/>
                  <a:pt x="3254004" y="115"/>
                  <a:pt x="3280290" y="0"/>
                </a:cubicBezTo>
                <a:cubicBezTo>
                  <a:pt x="3306576" y="-115"/>
                  <a:pt x="3465362" y="26879"/>
                  <a:pt x="3631750" y="0"/>
                </a:cubicBezTo>
                <a:cubicBezTo>
                  <a:pt x="3465362" y="26879"/>
                  <a:pt x="3565434" y="-6575"/>
                  <a:pt x="3514596" y="0"/>
                </a:cubicBezTo>
                <a:cubicBezTo>
                  <a:pt x="3565434" y="-6575"/>
                  <a:pt x="3736275" y="32895"/>
                  <a:pt x="3866056" y="0"/>
                </a:cubicBezTo>
                <a:cubicBezTo>
                  <a:pt x="3995837" y="-32895"/>
                  <a:pt x="4246468" y="19936"/>
                  <a:pt x="4451822" y="0"/>
                </a:cubicBezTo>
                <a:cubicBezTo>
                  <a:pt x="4657176" y="-19936"/>
                  <a:pt x="4909708" y="33153"/>
                  <a:pt x="5271894" y="0"/>
                </a:cubicBezTo>
                <a:cubicBezTo>
                  <a:pt x="4909708" y="33153"/>
                  <a:pt x="5211501" y="-6452"/>
                  <a:pt x="5154741" y="0"/>
                </a:cubicBezTo>
                <a:cubicBezTo>
                  <a:pt x="5211501" y="-6452"/>
                  <a:pt x="5752705" y="60807"/>
                  <a:pt x="5974814" y="0"/>
                </a:cubicBezTo>
                <a:cubicBezTo>
                  <a:pt x="6196923" y="-60807"/>
                  <a:pt x="6577671" y="22216"/>
                  <a:pt x="6794886" y="0"/>
                </a:cubicBezTo>
                <a:cubicBezTo>
                  <a:pt x="6577671" y="22216"/>
                  <a:pt x="6711598" y="-11434"/>
                  <a:pt x="6677733" y="0"/>
                </a:cubicBezTo>
                <a:cubicBezTo>
                  <a:pt x="6711598" y="-11434"/>
                  <a:pt x="7452133" y="90571"/>
                  <a:pt x="7732112" y="0"/>
                </a:cubicBezTo>
                <a:cubicBezTo>
                  <a:pt x="8012091" y="-90571"/>
                  <a:pt x="8084929" y="52671"/>
                  <a:pt x="8317878" y="0"/>
                </a:cubicBezTo>
                <a:cubicBezTo>
                  <a:pt x="8550827" y="-52671"/>
                  <a:pt x="8561904" y="39985"/>
                  <a:pt x="8669338" y="0"/>
                </a:cubicBezTo>
                <a:cubicBezTo>
                  <a:pt x="8776772" y="-39985"/>
                  <a:pt x="8735241" y="2351"/>
                  <a:pt x="8786491" y="0"/>
                </a:cubicBezTo>
                <a:cubicBezTo>
                  <a:pt x="8837741" y="-2351"/>
                  <a:pt x="9125049" y="38424"/>
                  <a:pt x="9372257" y="0"/>
                </a:cubicBezTo>
                <a:cubicBezTo>
                  <a:pt x="9619465" y="-38424"/>
                  <a:pt x="9606840" y="32811"/>
                  <a:pt x="9723716" y="0"/>
                </a:cubicBezTo>
                <a:cubicBezTo>
                  <a:pt x="9840592" y="-32811"/>
                  <a:pt x="10106228" y="22262"/>
                  <a:pt x="10309482" y="0"/>
                </a:cubicBezTo>
                <a:cubicBezTo>
                  <a:pt x="10512736" y="-22262"/>
                  <a:pt x="10495499" y="36078"/>
                  <a:pt x="10660942" y="0"/>
                </a:cubicBezTo>
                <a:cubicBezTo>
                  <a:pt x="10826385" y="-36078"/>
                  <a:pt x="10726366" y="3488"/>
                  <a:pt x="10778095" y="0"/>
                </a:cubicBezTo>
                <a:cubicBezTo>
                  <a:pt x="10829824" y="-3488"/>
                  <a:pt x="10976626" y="26092"/>
                  <a:pt x="11129555" y="0"/>
                </a:cubicBezTo>
                <a:cubicBezTo>
                  <a:pt x="11282484" y="-26092"/>
                  <a:pt x="11757457" y="55371"/>
                  <a:pt x="12183934" y="0"/>
                </a:cubicBezTo>
                <a:cubicBezTo>
                  <a:pt x="12610411" y="-55371"/>
                  <a:pt x="12437191" y="20253"/>
                  <a:pt x="12535393" y="0"/>
                </a:cubicBezTo>
                <a:cubicBezTo>
                  <a:pt x="12437191" y="20253"/>
                  <a:pt x="12468907" y="-2029"/>
                  <a:pt x="12418240" y="0"/>
                </a:cubicBezTo>
                <a:cubicBezTo>
                  <a:pt x="12468907" y="-2029"/>
                  <a:pt x="12930732" y="20878"/>
                  <a:pt x="13238313" y="0"/>
                </a:cubicBezTo>
                <a:cubicBezTo>
                  <a:pt x="13545894" y="-20878"/>
                  <a:pt x="13511272" y="30035"/>
                  <a:pt x="13589772" y="0"/>
                </a:cubicBezTo>
                <a:cubicBezTo>
                  <a:pt x="13668272" y="-30035"/>
                  <a:pt x="13806092" y="40195"/>
                  <a:pt x="13941232" y="0"/>
                </a:cubicBezTo>
                <a:cubicBezTo>
                  <a:pt x="14076372" y="-40195"/>
                  <a:pt x="14431666" y="66552"/>
                  <a:pt x="14761304" y="0"/>
                </a:cubicBezTo>
                <a:cubicBezTo>
                  <a:pt x="15090942" y="-66552"/>
                  <a:pt x="15146847" y="12999"/>
                  <a:pt x="15347071" y="0"/>
                </a:cubicBezTo>
                <a:cubicBezTo>
                  <a:pt x="15146847" y="12999"/>
                  <a:pt x="15288438" y="-2068"/>
                  <a:pt x="15229917" y="0"/>
                </a:cubicBezTo>
                <a:cubicBezTo>
                  <a:pt x="15288438" y="-2068"/>
                  <a:pt x="16002018" y="27316"/>
                  <a:pt x="16284296" y="0"/>
                </a:cubicBezTo>
                <a:cubicBezTo>
                  <a:pt x="16566574" y="-27316"/>
                  <a:pt x="16352638" y="13060"/>
                  <a:pt x="16401449" y="0"/>
                </a:cubicBezTo>
                <a:cubicBezTo>
                  <a:pt x="16352638" y="13060"/>
                  <a:pt x="16310925" y="-7921"/>
                  <a:pt x="16284296" y="0"/>
                </a:cubicBezTo>
                <a:cubicBezTo>
                  <a:pt x="16310925" y="-7921"/>
                  <a:pt x="16683099" y="63060"/>
                  <a:pt x="16870062" y="0"/>
                </a:cubicBezTo>
                <a:cubicBezTo>
                  <a:pt x="16683099" y="63060"/>
                  <a:pt x="16782165" y="-5131"/>
                  <a:pt x="16752909" y="0"/>
                </a:cubicBezTo>
                <a:cubicBezTo>
                  <a:pt x="16782165" y="-5131"/>
                  <a:pt x="17244071" y="37636"/>
                  <a:pt x="17572982" y="0"/>
                </a:cubicBezTo>
                <a:cubicBezTo>
                  <a:pt x="17901893" y="-37636"/>
                  <a:pt x="17646942" y="3006"/>
                  <a:pt x="17690135" y="0"/>
                </a:cubicBezTo>
                <a:cubicBezTo>
                  <a:pt x="17646942" y="3006"/>
                  <a:pt x="17617658" y="-13333"/>
                  <a:pt x="17572982" y="0"/>
                </a:cubicBezTo>
                <a:cubicBezTo>
                  <a:pt x="17617658" y="-13333"/>
                  <a:pt x="17654775" y="2613"/>
                  <a:pt x="17690135" y="0"/>
                </a:cubicBezTo>
                <a:cubicBezTo>
                  <a:pt x="17654775" y="2613"/>
                  <a:pt x="17622566" y="-2166"/>
                  <a:pt x="17572982" y="0"/>
                </a:cubicBezTo>
                <a:cubicBezTo>
                  <a:pt x="17622566" y="-2166"/>
                  <a:pt x="17846635" y="22950"/>
                  <a:pt x="17924441" y="0"/>
                </a:cubicBezTo>
                <a:cubicBezTo>
                  <a:pt x="18002247" y="-22950"/>
                  <a:pt x="17987584" y="12025"/>
                  <a:pt x="18041594" y="0"/>
                </a:cubicBezTo>
                <a:cubicBezTo>
                  <a:pt x="17987584" y="12025"/>
                  <a:pt x="17959638" y="-13532"/>
                  <a:pt x="17924441" y="0"/>
                </a:cubicBezTo>
                <a:cubicBezTo>
                  <a:pt x="17959638" y="-13532"/>
                  <a:pt x="18464514" y="44810"/>
                  <a:pt x="18744514" y="0"/>
                </a:cubicBezTo>
                <a:cubicBezTo>
                  <a:pt x="18464514" y="44810"/>
                  <a:pt x="18659164" y="-12334"/>
                  <a:pt x="18627360" y="0"/>
                </a:cubicBezTo>
                <a:cubicBezTo>
                  <a:pt x="18659164" y="-12334"/>
                  <a:pt x="18810746" y="20325"/>
                  <a:pt x="18978820" y="0"/>
                </a:cubicBezTo>
                <a:cubicBezTo>
                  <a:pt x="19146894" y="-20325"/>
                  <a:pt x="19812967" y="37740"/>
                  <a:pt x="20033199" y="0"/>
                </a:cubicBezTo>
                <a:cubicBezTo>
                  <a:pt x="20253431" y="-37740"/>
                  <a:pt x="20607778" y="55596"/>
                  <a:pt x="21087578" y="0"/>
                </a:cubicBezTo>
                <a:cubicBezTo>
                  <a:pt x="21567378" y="-55596"/>
                  <a:pt x="21521369" y="1976"/>
                  <a:pt x="21673344" y="0"/>
                </a:cubicBezTo>
                <a:cubicBezTo>
                  <a:pt x="21825319" y="-1976"/>
                  <a:pt x="22079574" y="32042"/>
                  <a:pt x="22259110" y="0"/>
                </a:cubicBezTo>
                <a:cubicBezTo>
                  <a:pt x="22079574" y="32042"/>
                  <a:pt x="22167446" y="-8379"/>
                  <a:pt x="22141957" y="0"/>
                </a:cubicBezTo>
                <a:cubicBezTo>
                  <a:pt x="22167446" y="-8379"/>
                  <a:pt x="22996332" y="129738"/>
                  <a:pt x="23430642" y="0"/>
                </a:cubicBezTo>
                <a:cubicBezTo>
                  <a:pt x="23457146" y="217036"/>
                  <a:pt x="23419010" y="360703"/>
                  <a:pt x="23430642" y="501721"/>
                </a:cubicBezTo>
                <a:cubicBezTo>
                  <a:pt x="23442274" y="642739"/>
                  <a:pt x="23413364" y="833882"/>
                  <a:pt x="23430642" y="962604"/>
                </a:cubicBezTo>
                <a:cubicBezTo>
                  <a:pt x="23447920" y="1091326"/>
                  <a:pt x="23418684" y="1299898"/>
                  <a:pt x="23430642" y="1546000"/>
                </a:cubicBezTo>
                <a:cubicBezTo>
                  <a:pt x="23442600" y="1792102"/>
                  <a:pt x="23404807" y="1980763"/>
                  <a:pt x="23430642" y="2211071"/>
                </a:cubicBezTo>
                <a:cubicBezTo>
                  <a:pt x="23456477" y="2441379"/>
                  <a:pt x="23402809" y="2674489"/>
                  <a:pt x="23430642" y="2876143"/>
                </a:cubicBezTo>
                <a:cubicBezTo>
                  <a:pt x="23458475" y="3077797"/>
                  <a:pt x="23417953" y="3188846"/>
                  <a:pt x="23430642" y="3418701"/>
                </a:cubicBezTo>
                <a:cubicBezTo>
                  <a:pt x="23443331" y="3648556"/>
                  <a:pt x="23424283" y="3765626"/>
                  <a:pt x="23430642" y="4083773"/>
                </a:cubicBezTo>
                <a:cubicBezTo>
                  <a:pt x="23254253" y="4108104"/>
                  <a:pt x="22862808" y="4006719"/>
                  <a:pt x="22610570" y="4083773"/>
                </a:cubicBezTo>
                <a:cubicBezTo>
                  <a:pt x="22358332" y="4160827"/>
                  <a:pt x="22525400" y="4071536"/>
                  <a:pt x="22493416" y="4083773"/>
                </a:cubicBezTo>
                <a:cubicBezTo>
                  <a:pt x="22461432" y="4096010"/>
                  <a:pt x="22106367" y="4030556"/>
                  <a:pt x="21907650" y="4083773"/>
                </a:cubicBezTo>
                <a:cubicBezTo>
                  <a:pt x="21708933" y="4136990"/>
                  <a:pt x="21505163" y="4056260"/>
                  <a:pt x="21321884" y="4083773"/>
                </a:cubicBezTo>
                <a:cubicBezTo>
                  <a:pt x="21138605" y="4111286"/>
                  <a:pt x="20870896" y="4065507"/>
                  <a:pt x="20501812" y="4083773"/>
                </a:cubicBezTo>
                <a:cubicBezTo>
                  <a:pt x="20870896" y="4065507"/>
                  <a:pt x="20560438" y="4096154"/>
                  <a:pt x="20618965" y="4083773"/>
                </a:cubicBezTo>
                <a:cubicBezTo>
                  <a:pt x="20560438" y="4096154"/>
                  <a:pt x="20171843" y="4029827"/>
                  <a:pt x="20033199" y="4083773"/>
                </a:cubicBezTo>
                <a:cubicBezTo>
                  <a:pt x="19894555" y="4137719"/>
                  <a:pt x="19785415" y="4044493"/>
                  <a:pt x="19681739" y="4083773"/>
                </a:cubicBezTo>
                <a:cubicBezTo>
                  <a:pt x="19578063" y="4123053"/>
                  <a:pt x="19108143" y="4021169"/>
                  <a:pt x="18627360" y="4083773"/>
                </a:cubicBezTo>
                <a:cubicBezTo>
                  <a:pt x="19108143" y="4021169"/>
                  <a:pt x="18697283" y="4092321"/>
                  <a:pt x="18744514" y="4083773"/>
                </a:cubicBezTo>
                <a:cubicBezTo>
                  <a:pt x="18697283" y="4092321"/>
                  <a:pt x="18287128" y="4020119"/>
                  <a:pt x="18158748" y="4083773"/>
                </a:cubicBezTo>
                <a:cubicBezTo>
                  <a:pt x="18030368" y="4147427"/>
                  <a:pt x="18068904" y="4072589"/>
                  <a:pt x="18041594" y="4083773"/>
                </a:cubicBezTo>
                <a:cubicBezTo>
                  <a:pt x="18014284" y="4094957"/>
                  <a:pt x="17765017" y="4053800"/>
                  <a:pt x="17690135" y="4083773"/>
                </a:cubicBezTo>
                <a:cubicBezTo>
                  <a:pt x="17615253" y="4113746"/>
                  <a:pt x="17118539" y="4080722"/>
                  <a:pt x="16635756" y="4083773"/>
                </a:cubicBezTo>
                <a:cubicBezTo>
                  <a:pt x="17118539" y="4080722"/>
                  <a:pt x="16697347" y="4084093"/>
                  <a:pt x="16752909" y="4083773"/>
                </a:cubicBezTo>
                <a:cubicBezTo>
                  <a:pt x="16697347" y="4084093"/>
                  <a:pt x="16397866" y="4048988"/>
                  <a:pt x="16167143" y="4083773"/>
                </a:cubicBezTo>
                <a:cubicBezTo>
                  <a:pt x="15936420" y="4118558"/>
                  <a:pt x="15633540" y="4066788"/>
                  <a:pt x="15112764" y="4083773"/>
                </a:cubicBezTo>
                <a:cubicBezTo>
                  <a:pt x="14591988" y="4100758"/>
                  <a:pt x="14908191" y="4080373"/>
                  <a:pt x="14761304" y="4083773"/>
                </a:cubicBezTo>
                <a:cubicBezTo>
                  <a:pt x="14614417" y="4087173"/>
                  <a:pt x="14564390" y="4078516"/>
                  <a:pt x="14409845" y="4083773"/>
                </a:cubicBezTo>
                <a:cubicBezTo>
                  <a:pt x="14255300" y="4089030"/>
                  <a:pt x="13853931" y="4015323"/>
                  <a:pt x="13589772" y="4083773"/>
                </a:cubicBezTo>
                <a:cubicBezTo>
                  <a:pt x="13325613" y="4152223"/>
                  <a:pt x="13515942" y="4083517"/>
                  <a:pt x="13472619" y="4083773"/>
                </a:cubicBezTo>
                <a:cubicBezTo>
                  <a:pt x="13429296" y="4084029"/>
                  <a:pt x="13024969" y="4035343"/>
                  <a:pt x="12886853" y="4083773"/>
                </a:cubicBezTo>
                <a:cubicBezTo>
                  <a:pt x="12748737" y="4132203"/>
                  <a:pt x="12817037" y="4073991"/>
                  <a:pt x="12769700" y="4083773"/>
                </a:cubicBezTo>
                <a:cubicBezTo>
                  <a:pt x="12722363" y="4093555"/>
                  <a:pt x="12465701" y="4063863"/>
                  <a:pt x="12183934" y="4083773"/>
                </a:cubicBezTo>
                <a:cubicBezTo>
                  <a:pt x="11902167" y="4103683"/>
                  <a:pt x="11806440" y="4066346"/>
                  <a:pt x="11598168" y="4083773"/>
                </a:cubicBezTo>
                <a:cubicBezTo>
                  <a:pt x="11806440" y="4066346"/>
                  <a:pt x="11677891" y="4093152"/>
                  <a:pt x="11715321" y="4083773"/>
                </a:cubicBezTo>
                <a:cubicBezTo>
                  <a:pt x="11677891" y="4093152"/>
                  <a:pt x="11437130" y="4075136"/>
                  <a:pt x="11363861" y="4083773"/>
                </a:cubicBezTo>
                <a:cubicBezTo>
                  <a:pt x="11290592" y="4092410"/>
                  <a:pt x="10969331" y="4045136"/>
                  <a:pt x="10778095" y="4083773"/>
                </a:cubicBezTo>
                <a:cubicBezTo>
                  <a:pt x="10586859" y="4122410"/>
                  <a:pt x="10142066" y="3975817"/>
                  <a:pt x="9723716" y="4083773"/>
                </a:cubicBezTo>
                <a:cubicBezTo>
                  <a:pt x="9305366" y="4191729"/>
                  <a:pt x="9635845" y="4073192"/>
                  <a:pt x="9606563" y="4083773"/>
                </a:cubicBezTo>
                <a:cubicBezTo>
                  <a:pt x="9577281" y="4094354"/>
                  <a:pt x="8798317" y="3970362"/>
                  <a:pt x="8552184" y="4083773"/>
                </a:cubicBezTo>
                <a:cubicBezTo>
                  <a:pt x="8306051" y="4197184"/>
                  <a:pt x="7979600" y="3996021"/>
                  <a:pt x="7732112" y="4083773"/>
                </a:cubicBezTo>
                <a:cubicBezTo>
                  <a:pt x="7484624" y="4171525"/>
                  <a:pt x="7031876" y="3962154"/>
                  <a:pt x="6677733" y="4083773"/>
                </a:cubicBezTo>
                <a:cubicBezTo>
                  <a:pt x="6323590" y="4205392"/>
                  <a:pt x="6111034" y="4055463"/>
                  <a:pt x="5857660" y="4083773"/>
                </a:cubicBezTo>
                <a:cubicBezTo>
                  <a:pt x="6111034" y="4055463"/>
                  <a:pt x="5928827" y="4091076"/>
                  <a:pt x="5974814" y="4083773"/>
                </a:cubicBezTo>
                <a:cubicBezTo>
                  <a:pt x="5928827" y="4091076"/>
                  <a:pt x="5410461" y="4079405"/>
                  <a:pt x="5154741" y="4083773"/>
                </a:cubicBezTo>
                <a:cubicBezTo>
                  <a:pt x="4899021" y="4088141"/>
                  <a:pt x="4800504" y="4042447"/>
                  <a:pt x="4568975" y="4083773"/>
                </a:cubicBezTo>
                <a:cubicBezTo>
                  <a:pt x="4800504" y="4042447"/>
                  <a:pt x="4635079" y="4096777"/>
                  <a:pt x="4686128" y="4083773"/>
                </a:cubicBezTo>
                <a:cubicBezTo>
                  <a:pt x="4737177" y="4070769"/>
                  <a:pt x="4764451" y="4097632"/>
                  <a:pt x="4803282" y="4083773"/>
                </a:cubicBezTo>
                <a:cubicBezTo>
                  <a:pt x="4842113" y="4069914"/>
                  <a:pt x="4888708" y="4087122"/>
                  <a:pt x="4920435" y="4083773"/>
                </a:cubicBezTo>
                <a:cubicBezTo>
                  <a:pt x="4952162" y="4080424"/>
                  <a:pt x="4981004" y="4097142"/>
                  <a:pt x="5037588" y="4083773"/>
                </a:cubicBezTo>
                <a:cubicBezTo>
                  <a:pt x="5094172" y="4070404"/>
                  <a:pt x="5119123" y="4089775"/>
                  <a:pt x="5154741" y="4083773"/>
                </a:cubicBezTo>
                <a:cubicBezTo>
                  <a:pt x="5119123" y="4089775"/>
                  <a:pt x="4789881" y="4074986"/>
                  <a:pt x="4568975" y="4083773"/>
                </a:cubicBezTo>
                <a:cubicBezTo>
                  <a:pt x="4348069" y="4092560"/>
                  <a:pt x="4132982" y="4058139"/>
                  <a:pt x="3983209" y="4083773"/>
                </a:cubicBezTo>
                <a:cubicBezTo>
                  <a:pt x="3833436" y="4109407"/>
                  <a:pt x="3440313" y="4076734"/>
                  <a:pt x="2928830" y="4083773"/>
                </a:cubicBezTo>
                <a:cubicBezTo>
                  <a:pt x="2417347" y="4090812"/>
                  <a:pt x="2618956" y="4017615"/>
                  <a:pt x="2343064" y="4083773"/>
                </a:cubicBezTo>
                <a:cubicBezTo>
                  <a:pt x="2618956" y="4017615"/>
                  <a:pt x="2425948" y="4086506"/>
                  <a:pt x="2460217" y="4083773"/>
                </a:cubicBezTo>
                <a:cubicBezTo>
                  <a:pt x="2425948" y="4086506"/>
                  <a:pt x="1846831" y="4038711"/>
                  <a:pt x="1640145" y="4083773"/>
                </a:cubicBezTo>
                <a:cubicBezTo>
                  <a:pt x="1433459" y="4128835"/>
                  <a:pt x="1373728" y="4042765"/>
                  <a:pt x="1288685" y="4083773"/>
                </a:cubicBezTo>
                <a:cubicBezTo>
                  <a:pt x="1203642" y="4124781"/>
                  <a:pt x="464876" y="4020274"/>
                  <a:pt x="0" y="4083773"/>
                </a:cubicBezTo>
                <a:cubicBezTo>
                  <a:pt x="-6998" y="3965670"/>
                  <a:pt x="32410" y="3686225"/>
                  <a:pt x="0" y="3541215"/>
                </a:cubicBezTo>
                <a:cubicBezTo>
                  <a:pt x="-32410" y="3396205"/>
                  <a:pt x="12340" y="3247939"/>
                  <a:pt x="0" y="3080332"/>
                </a:cubicBezTo>
                <a:cubicBezTo>
                  <a:pt x="-12340" y="2912725"/>
                  <a:pt x="38247" y="2773608"/>
                  <a:pt x="0" y="2619449"/>
                </a:cubicBezTo>
                <a:cubicBezTo>
                  <a:pt x="-38247" y="2465290"/>
                  <a:pt x="5250" y="2316325"/>
                  <a:pt x="0" y="2036053"/>
                </a:cubicBezTo>
                <a:cubicBezTo>
                  <a:pt x="-5250" y="1755781"/>
                  <a:pt x="58760" y="1582775"/>
                  <a:pt x="0" y="1452656"/>
                </a:cubicBezTo>
                <a:cubicBezTo>
                  <a:pt x="-58760" y="1322537"/>
                  <a:pt x="69573" y="1079308"/>
                  <a:pt x="0" y="787585"/>
                </a:cubicBezTo>
                <a:cubicBezTo>
                  <a:pt x="-69573" y="495862"/>
                  <a:pt x="68152" y="215208"/>
                  <a:pt x="0" y="0"/>
                </a:cubicBezTo>
                <a:close/>
              </a:path>
              <a:path w="23430642" h="4083773" stroke="0" extrusionOk="0">
                <a:moveTo>
                  <a:pt x="0" y="0"/>
                </a:moveTo>
                <a:cubicBezTo>
                  <a:pt x="74430" y="-42117"/>
                  <a:pt x="243225" y="29382"/>
                  <a:pt x="351460" y="0"/>
                </a:cubicBezTo>
                <a:cubicBezTo>
                  <a:pt x="459695" y="-29382"/>
                  <a:pt x="1073627" y="65185"/>
                  <a:pt x="1405839" y="0"/>
                </a:cubicBezTo>
                <a:cubicBezTo>
                  <a:pt x="1738051" y="-65185"/>
                  <a:pt x="2042346" y="52154"/>
                  <a:pt x="2225911" y="0"/>
                </a:cubicBezTo>
                <a:cubicBezTo>
                  <a:pt x="2409476" y="-52154"/>
                  <a:pt x="2459663" y="40370"/>
                  <a:pt x="2577371" y="0"/>
                </a:cubicBezTo>
                <a:cubicBezTo>
                  <a:pt x="2695079" y="-40370"/>
                  <a:pt x="2666484" y="4405"/>
                  <a:pt x="2694524" y="0"/>
                </a:cubicBezTo>
                <a:cubicBezTo>
                  <a:pt x="2722564" y="-4405"/>
                  <a:pt x="3263567" y="112936"/>
                  <a:pt x="3748903" y="0"/>
                </a:cubicBezTo>
                <a:cubicBezTo>
                  <a:pt x="4234239" y="-112936"/>
                  <a:pt x="4182228" y="67908"/>
                  <a:pt x="4334669" y="0"/>
                </a:cubicBezTo>
                <a:cubicBezTo>
                  <a:pt x="4487110" y="-67908"/>
                  <a:pt x="4799181" y="15282"/>
                  <a:pt x="4920435" y="0"/>
                </a:cubicBezTo>
                <a:cubicBezTo>
                  <a:pt x="5041689" y="-15282"/>
                  <a:pt x="5572009" y="57838"/>
                  <a:pt x="5740507" y="0"/>
                </a:cubicBezTo>
                <a:cubicBezTo>
                  <a:pt x="5909005" y="-57838"/>
                  <a:pt x="5977018" y="41429"/>
                  <a:pt x="6091967" y="0"/>
                </a:cubicBezTo>
                <a:cubicBezTo>
                  <a:pt x="6206916" y="-41429"/>
                  <a:pt x="6318168" y="30835"/>
                  <a:pt x="6443427" y="0"/>
                </a:cubicBezTo>
                <a:cubicBezTo>
                  <a:pt x="6568686" y="-30835"/>
                  <a:pt x="6657913" y="35609"/>
                  <a:pt x="6794886" y="0"/>
                </a:cubicBezTo>
                <a:cubicBezTo>
                  <a:pt x="6657913" y="35609"/>
                  <a:pt x="6704097" y="-10432"/>
                  <a:pt x="6677733" y="0"/>
                </a:cubicBezTo>
                <a:cubicBezTo>
                  <a:pt x="6704097" y="-10432"/>
                  <a:pt x="7422624" y="29443"/>
                  <a:pt x="7732112" y="0"/>
                </a:cubicBezTo>
                <a:cubicBezTo>
                  <a:pt x="8041600" y="-29443"/>
                  <a:pt x="7977568" y="8277"/>
                  <a:pt x="8083571" y="0"/>
                </a:cubicBezTo>
                <a:cubicBezTo>
                  <a:pt x="8189574" y="-8277"/>
                  <a:pt x="8688972" y="79125"/>
                  <a:pt x="9137950" y="0"/>
                </a:cubicBezTo>
                <a:cubicBezTo>
                  <a:pt x="9586928" y="-79125"/>
                  <a:pt x="9201225" y="12439"/>
                  <a:pt x="9255104" y="0"/>
                </a:cubicBezTo>
                <a:cubicBezTo>
                  <a:pt x="9201225" y="12439"/>
                  <a:pt x="9163148" y="-2329"/>
                  <a:pt x="9137950" y="0"/>
                </a:cubicBezTo>
                <a:cubicBezTo>
                  <a:pt x="9112752" y="2329"/>
                  <a:pt x="9058147" y="-12145"/>
                  <a:pt x="9020797" y="0"/>
                </a:cubicBezTo>
                <a:cubicBezTo>
                  <a:pt x="8983447" y="12145"/>
                  <a:pt x="8935566" y="-6484"/>
                  <a:pt x="8903644" y="0"/>
                </a:cubicBezTo>
                <a:cubicBezTo>
                  <a:pt x="8935566" y="-6484"/>
                  <a:pt x="9084261" y="31115"/>
                  <a:pt x="9255104" y="0"/>
                </a:cubicBezTo>
                <a:cubicBezTo>
                  <a:pt x="9425947" y="-31115"/>
                  <a:pt x="9511317" y="39660"/>
                  <a:pt x="9606563" y="0"/>
                </a:cubicBezTo>
                <a:cubicBezTo>
                  <a:pt x="9701809" y="-39660"/>
                  <a:pt x="10095281" y="71054"/>
                  <a:pt x="10426636" y="0"/>
                </a:cubicBezTo>
                <a:cubicBezTo>
                  <a:pt x="10757991" y="-71054"/>
                  <a:pt x="10671214" y="13500"/>
                  <a:pt x="10778095" y="0"/>
                </a:cubicBezTo>
                <a:cubicBezTo>
                  <a:pt x="10884976" y="-13500"/>
                  <a:pt x="11558814" y="63789"/>
                  <a:pt x="11832474" y="0"/>
                </a:cubicBezTo>
                <a:cubicBezTo>
                  <a:pt x="12106134" y="-63789"/>
                  <a:pt x="12221013" y="19216"/>
                  <a:pt x="12418240" y="0"/>
                </a:cubicBezTo>
                <a:cubicBezTo>
                  <a:pt x="12615467" y="-19216"/>
                  <a:pt x="12480917" y="2554"/>
                  <a:pt x="12535393" y="0"/>
                </a:cubicBezTo>
                <a:cubicBezTo>
                  <a:pt x="12589869" y="-2554"/>
                  <a:pt x="13000644" y="40363"/>
                  <a:pt x="13121160" y="0"/>
                </a:cubicBezTo>
                <a:cubicBezTo>
                  <a:pt x="13241676" y="-40363"/>
                  <a:pt x="13213436" y="1249"/>
                  <a:pt x="13238313" y="0"/>
                </a:cubicBezTo>
                <a:cubicBezTo>
                  <a:pt x="13263190" y="-1249"/>
                  <a:pt x="13668242" y="21653"/>
                  <a:pt x="13824079" y="0"/>
                </a:cubicBezTo>
                <a:cubicBezTo>
                  <a:pt x="13979916" y="-21653"/>
                  <a:pt x="14267255" y="24430"/>
                  <a:pt x="14409845" y="0"/>
                </a:cubicBezTo>
                <a:cubicBezTo>
                  <a:pt x="14552435" y="-24430"/>
                  <a:pt x="14495675" y="7318"/>
                  <a:pt x="14526998" y="0"/>
                </a:cubicBezTo>
                <a:cubicBezTo>
                  <a:pt x="14558321" y="-7318"/>
                  <a:pt x="15041673" y="95620"/>
                  <a:pt x="15347071" y="0"/>
                </a:cubicBezTo>
                <a:cubicBezTo>
                  <a:pt x="15652469" y="-95620"/>
                  <a:pt x="15418651" y="2542"/>
                  <a:pt x="15464224" y="0"/>
                </a:cubicBezTo>
                <a:cubicBezTo>
                  <a:pt x="15509797" y="-2542"/>
                  <a:pt x="16100531" y="90329"/>
                  <a:pt x="16284296" y="0"/>
                </a:cubicBezTo>
                <a:cubicBezTo>
                  <a:pt x="16468061" y="-90329"/>
                  <a:pt x="16975384" y="45648"/>
                  <a:pt x="17338675" y="0"/>
                </a:cubicBezTo>
                <a:cubicBezTo>
                  <a:pt x="17701966" y="-45648"/>
                  <a:pt x="17401865" y="2535"/>
                  <a:pt x="17455828" y="0"/>
                </a:cubicBezTo>
                <a:cubicBezTo>
                  <a:pt x="17509791" y="-2535"/>
                  <a:pt x="18293705" y="90976"/>
                  <a:pt x="18510207" y="0"/>
                </a:cubicBezTo>
                <a:cubicBezTo>
                  <a:pt x="18293705" y="90976"/>
                  <a:pt x="18435553" y="-12878"/>
                  <a:pt x="18393054" y="0"/>
                </a:cubicBezTo>
                <a:cubicBezTo>
                  <a:pt x="18435553" y="-12878"/>
                  <a:pt x="19069542" y="6337"/>
                  <a:pt x="19447433" y="0"/>
                </a:cubicBezTo>
                <a:cubicBezTo>
                  <a:pt x="19825324" y="-6337"/>
                  <a:pt x="19520121" y="12469"/>
                  <a:pt x="19564586" y="0"/>
                </a:cubicBezTo>
                <a:cubicBezTo>
                  <a:pt x="19609051" y="-12469"/>
                  <a:pt x="19799341" y="18333"/>
                  <a:pt x="19916046" y="0"/>
                </a:cubicBezTo>
                <a:cubicBezTo>
                  <a:pt x="20032751" y="-18333"/>
                  <a:pt x="20261095" y="19167"/>
                  <a:pt x="20501812" y="0"/>
                </a:cubicBezTo>
                <a:cubicBezTo>
                  <a:pt x="20742529" y="-19167"/>
                  <a:pt x="20961015" y="61946"/>
                  <a:pt x="21321884" y="0"/>
                </a:cubicBezTo>
                <a:cubicBezTo>
                  <a:pt x="21682753" y="-61946"/>
                  <a:pt x="21830758" y="32059"/>
                  <a:pt x="22141957" y="0"/>
                </a:cubicBezTo>
                <a:cubicBezTo>
                  <a:pt x="22453156" y="-32059"/>
                  <a:pt x="22203250" y="553"/>
                  <a:pt x="22259110" y="0"/>
                </a:cubicBezTo>
                <a:cubicBezTo>
                  <a:pt x="22314970" y="-553"/>
                  <a:pt x="22349652" y="3302"/>
                  <a:pt x="22376263" y="0"/>
                </a:cubicBezTo>
                <a:cubicBezTo>
                  <a:pt x="22402874" y="-3302"/>
                  <a:pt x="22448132" y="4313"/>
                  <a:pt x="22493416" y="0"/>
                </a:cubicBezTo>
                <a:cubicBezTo>
                  <a:pt x="22538700" y="-4313"/>
                  <a:pt x="23060154" y="96186"/>
                  <a:pt x="23430642" y="0"/>
                </a:cubicBezTo>
                <a:cubicBezTo>
                  <a:pt x="23478455" y="258449"/>
                  <a:pt x="23396244" y="416850"/>
                  <a:pt x="23430642" y="542558"/>
                </a:cubicBezTo>
                <a:cubicBezTo>
                  <a:pt x="23465040" y="668266"/>
                  <a:pt x="23379250" y="1003312"/>
                  <a:pt x="23430642" y="1166792"/>
                </a:cubicBezTo>
                <a:cubicBezTo>
                  <a:pt x="23482034" y="1330272"/>
                  <a:pt x="23387149" y="1525653"/>
                  <a:pt x="23430642" y="1709351"/>
                </a:cubicBezTo>
                <a:cubicBezTo>
                  <a:pt x="23474135" y="1893049"/>
                  <a:pt x="23416299" y="2057527"/>
                  <a:pt x="23430642" y="2333585"/>
                </a:cubicBezTo>
                <a:cubicBezTo>
                  <a:pt x="23444985" y="2609643"/>
                  <a:pt x="23361743" y="2815531"/>
                  <a:pt x="23430642" y="2998656"/>
                </a:cubicBezTo>
                <a:cubicBezTo>
                  <a:pt x="23499541" y="3181781"/>
                  <a:pt x="23402469" y="3350756"/>
                  <a:pt x="23430642" y="3541215"/>
                </a:cubicBezTo>
                <a:cubicBezTo>
                  <a:pt x="23458815" y="3731674"/>
                  <a:pt x="23399604" y="3895550"/>
                  <a:pt x="23430642" y="4083773"/>
                </a:cubicBezTo>
                <a:cubicBezTo>
                  <a:pt x="23399642" y="4097074"/>
                  <a:pt x="23367276" y="4079645"/>
                  <a:pt x="23313489" y="4083773"/>
                </a:cubicBezTo>
                <a:cubicBezTo>
                  <a:pt x="23367276" y="4079645"/>
                  <a:pt x="23400863" y="4091954"/>
                  <a:pt x="23430642" y="4083773"/>
                </a:cubicBezTo>
                <a:cubicBezTo>
                  <a:pt x="23400863" y="4091954"/>
                  <a:pt x="23337825" y="4076803"/>
                  <a:pt x="23313489" y="4083773"/>
                </a:cubicBezTo>
                <a:cubicBezTo>
                  <a:pt x="23289153" y="4090743"/>
                  <a:pt x="22935303" y="4027539"/>
                  <a:pt x="22727723" y="4083773"/>
                </a:cubicBezTo>
                <a:cubicBezTo>
                  <a:pt x="22520143" y="4140007"/>
                  <a:pt x="22484947" y="4078071"/>
                  <a:pt x="22376263" y="4083773"/>
                </a:cubicBezTo>
                <a:cubicBezTo>
                  <a:pt x="22267579" y="4089475"/>
                  <a:pt x="22179558" y="4074081"/>
                  <a:pt x="22024803" y="4083773"/>
                </a:cubicBezTo>
                <a:cubicBezTo>
                  <a:pt x="21870048" y="4093465"/>
                  <a:pt x="21483903" y="4062666"/>
                  <a:pt x="21204731" y="4083773"/>
                </a:cubicBezTo>
                <a:cubicBezTo>
                  <a:pt x="20925559" y="4104880"/>
                  <a:pt x="21141183" y="4071231"/>
                  <a:pt x="21087578" y="4083773"/>
                </a:cubicBezTo>
                <a:cubicBezTo>
                  <a:pt x="21033973" y="4096315"/>
                  <a:pt x="20818179" y="4082025"/>
                  <a:pt x="20736118" y="4083773"/>
                </a:cubicBezTo>
                <a:cubicBezTo>
                  <a:pt x="20654057" y="4085521"/>
                  <a:pt x="20462172" y="4054331"/>
                  <a:pt x="20384659" y="4083773"/>
                </a:cubicBezTo>
                <a:cubicBezTo>
                  <a:pt x="20307146" y="4113215"/>
                  <a:pt x="19649875" y="3969234"/>
                  <a:pt x="19330280" y="4083773"/>
                </a:cubicBezTo>
                <a:cubicBezTo>
                  <a:pt x="19649875" y="3969234"/>
                  <a:pt x="19409566" y="4093307"/>
                  <a:pt x="19447433" y="4083773"/>
                </a:cubicBezTo>
                <a:cubicBezTo>
                  <a:pt x="19409566" y="4093307"/>
                  <a:pt x="19384313" y="4082110"/>
                  <a:pt x="19330280" y="4083773"/>
                </a:cubicBezTo>
                <a:cubicBezTo>
                  <a:pt x="19384313" y="4082110"/>
                  <a:pt x="19396898" y="4089579"/>
                  <a:pt x="19447433" y="4083773"/>
                </a:cubicBezTo>
                <a:cubicBezTo>
                  <a:pt x="19396898" y="4089579"/>
                  <a:pt x="18797254" y="4027930"/>
                  <a:pt x="18393054" y="4083773"/>
                </a:cubicBezTo>
                <a:cubicBezTo>
                  <a:pt x="18797254" y="4027930"/>
                  <a:pt x="18474753" y="4087837"/>
                  <a:pt x="18510207" y="4083773"/>
                </a:cubicBezTo>
                <a:cubicBezTo>
                  <a:pt x="18474753" y="4087837"/>
                  <a:pt x="18020692" y="4059728"/>
                  <a:pt x="17690135" y="4083773"/>
                </a:cubicBezTo>
                <a:cubicBezTo>
                  <a:pt x="18020692" y="4059728"/>
                  <a:pt x="17758605" y="4089678"/>
                  <a:pt x="17807288" y="4083773"/>
                </a:cubicBezTo>
                <a:cubicBezTo>
                  <a:pt x="17758605" y="4089678"/>
                  <a:pt x="17732347" y="4079319"/>
                  <a:pt x="17690135" y="4083773"/>
                </a:cubicBezTo>
                <a:cubicBezTo>
                  <a:pt x="17732347" y="4079319"/>
                  <a:pt x="17764028" y="4084336"/>
                  <a:pt x="17807288" y="4083773"/>
                </a:cubicBezTo>
                <a:cubicBezTo>
                  <a:pt x="17764028" y="4084336"/>
                  <a:pt x="17275736" y="4068988"/>
                  <a:pt x="16987215" y="4083773"/>
                </a:cubicBezTo>
                <a:cubicBezTo>
                  <a:pt x="16698694" y="4098558"/>
                  <a:pt x="16912724" y="4076213"/>
                  <a:pt x="16870062" y="4083773"/>
                </a:cubicBezTo>
                <a:cubicBezTo>
                  <a:pt x="16827400" y="4091333"/>
                  <a:pt x="16795211" y="4082676"/>
                  <a:pt x="16752909" y="4083773"/>
                </a:cubicBezTo>
                <a:cubicBezTo>
                  <a:pt x="16710607" y="4084870"/>
                  <a:pt x="16681793" y="4081119"/>
                  <a:pt x="16635756" y="4083773"/>
                </a:cubicBezTo>
                <a:cubicBezTo>
                  <a:pt x="16589719" y="4086427"/>
                  <a:pt x="16009908" y="4075750"/>
                  <a:pt x="15815683" y="4083773"/>
                </a:cubicBezTo>
                <a:cubicBezTo>
                  <a:pt x="15621458" y="4091796"/>
                  <a:pt x="15109406" y="4073186"/>
                  <a:pt x="14761304" y="4083773"/>
                </a:cubicBezTo>
                <a:cubicBezTo>
                  <a:pt x="14413202" y="4094360"/>
                  <a:pt x="14552648" y="4080206"/>
                  <a:pt x="14409845" y="4083773"/>
                </a:cubicBezTo>
                <a:cubicBezTo>
                  <a:pt x="14267042" y="4087340"/>
                  <a:pt x="13955732" y="4020874"/>
                  <a:pt x="13824079" y="4083773"/>
                </a:cubicBezTo>
                <a:cubicBezTo>
                  <a:pt x="13692426" y="4146672"/>
                  <a:pt x="13733724" y="4076447"/>
                  <a:pt x="13706926" y="4083773"/>
                </a:cubicBezTo>
                <a:cubicBezTo>
                  <a:pt x="13680128" y="4091099"/>
                  <a:pt x="13240057" y="4053248"/>
                  <a:pt x="13121160" y="4083773"/>
                </a:cubicBezTo>
                <a:cubicBezTo>
                  <a:pt x="13002263" y="4114298"/>
                  <a:pt x="12513454" y="4030966"/>
                  <a:pt x="12301087" y="4083773"/>
                </a:cubicBezTo>
                <a:cubicBezTo>
                  <a:pt x="12088720" y="4136580"/>
                  <a:pt x="11930024" y="4021020"/>
                  <a:pt x="11715321" y="4083773"/>
                </a:cubicBezTo>
                <a:cubicBezTo>
                  <a:pt x="11500618" y="4146526"/>
                  <a:pt x="11271505" y="4013792"/>
                  <a:pt x="11129555" y="4083773"/>
                </a:cubicBezTo>
                <a:cubicBezTo>
                  <a:pt x="10987605" y="4153754"/>
                  <a:pt x="11053010" y="4080012"/>
                  <a:pt x="11012402" y="4083773"/>
                </a:cubicBezTo>
                <a:cubicBezTo>
                  <a:pt x="10971794" y="4087534"/>
                  <a:pt x="10571566" y="4027637"/>
                  <a:pt x="10426636" y="4083773"/>
                </a:cubicBezTo>
                <a:cubicBezTo>
                  <a:pt x="10281706" y="4139909"/>
                  <a:pt x="10102059" y="4034724"/>
                  <a:pt x="9840870" y="4083773"/>
                </a:cubicBezTo>
                <a:cubicBezTo>
                  <a:pt x="9579681" y="4132822"/>
                  <a:pt x="9569140" y="4070662"/>
                  <a:pt x="9489410" y="4083773"/>
                </a:cubicBezTo>
                <a:cubicBezTo>
                  <a:pt x="9409680" y="4096884"/>
                  <a:pt x="8820125" y="4068037"/>
                  <a:pt x="8435031" y="4083773"/>
                </a:cubicBezTo>
                <a:cubicBezTo>
                  <a:pt x="8049937" y="4099509"/>
                  <a:pt x="8216568" y="4060667"/>
                  <a:pt x="8083571" y="4083773"/>
                </a:cubicBezTo>
                <a:cubicBezTo>
                  <a:pt x="7950574" y="4106879"/>
                  <a:pt x="8022284" y="4081046"/>
                  <a:pt x="7966418" y="4083773"/>
                </a:cubicBezTo>
                <a:cubicBezTo>
                  <a:pt x="7910552" y="4086500"/>
                  <a:pt x="7399754" y="4059078"/>
                  <a:pt x="7146346" y="4083773"/>
                </a:cubicBezTo>
                <a:cubicBezTo>
                  <a:pt x="7399754" y="4059078"/>
                  <a:pt x="7208311" y="4097732"/>
                  <a:pt x="7263499" y="4083773"/>
                </a:cubicBezTo>
                <a:cubicBezTo>
                  <a:pt x="7208311" y="4097732"/>
                  <a:pt x="6565115" y="4061545"/>
                  <a:pt x="6209120" y="4083773"/>
                </a:cubicBezTo>
                <a:cubicBezTo>
                  <a:pt x="6565115" y="4061545"/>
                  <a:pt x="6302407" y="4096698"/>
                  <a:pt x="6326273" y="4083773"/>
                </a:cubicBezTo>
                <a:cubicBezTo>
                  <a:pt x="6302407" y="4096698"/>
                  <a:pt x="6103041" y="4058458"/>
                  <a:pt x="5974814" y="4083773"/>
                </a:cubicBezTo>
                <a:cubicBezTo>
                  <a:pt x="5846587" y="4109088"/>
                  <a:pt x="5694151" y="4050968"/>
                  <a:pt x="5623354" y="4083773"/>
                </a:cubicBezTo>
                <a:cubicBezTo>
                  <a:pt x="5552557" y="4116578"/>
                  <a:pt x="5192633" y="4045271"/>
                  <a:pt x="5037588" y="4083773"/>
                </a:cubicBezTo>
                <a:cubicBezTo>
                  <a:pt x="4882543" y="4122275"/>
                  <a:pt x="4721487" y="4069348"/>
                  <a:pt x="4451822" y="4083773"/>
                </a:cubicBezTo>
                <a:cubicBezTo>
                  <a:pt x="4721487" y="4069348"/>
                  <a:pt x="4518141" y="4092177"/>
                  <a:pt x="4568975" y="4083773"/>
                </a:cubicBezTo>
                <a:cubicBezTo>
                  <a:pt x="4518141" y="4092177"/>
                  <a:pt x="4171185" y="4056940"/>
                  <a:pt x="3983209" y="4083773"/>
                </a:cubicBezTo>
                <a:cubicBezTo>
                  <a:pt x="3795233" y="4110606"/>
                  <a:pt x="3517930" y="4029846"/>
                  <a:pt x="3397443" y="4083773"/>
                </a:cubicBezTo>
                <a:cubicBezTo>
                  <a:pt x="3276956" y="4137700"/>
                  <a:pt x="2656082" y="3967786"/>
                  <a:pt x="2343064" y="4083773"/>
                </a:cubicBezTo>
                <a:cubicBezTo>
                  <a:pt x="2030046" y="4199760"/>
                  <a:pt x="1937086" y="4059721"/>
                  <a:pt x="1757298" y="4083773"/>
                </a:cubicBezTo>
                <a:cubicBezTo>
                  <a:pt x="1577510" y="4107825"/>
                  <a:pt x="1009950" y="4007692"/>
                  <a:pt x="702919" y="4083773"/>
                </a:cubicBezTo>
                <a:cubicBezTo>
                  <a:pt x="395888" y="4159854"/>
                  <a:pt x="213973" y="4080744"/>
                  <a:pt x="0" y="4083773"/>
                </a:cubicBezTo>
                <a:cubicBezTo>
                  <a:pt x="-71238" y="3894786"/>
                  <a:pt x="42624" y="3750710"/>
                  <a:pt x="0" y="3459539"/>
                </a:cubicBezTo>
                <a:cubicBezTo>
                  <a:pt x="-42624" y="3168368"/>
                  <a:pt x="35347" y="3160532"/>
                  <a:pt x="0" y="2998656"/>
                </a:cubicBezTo>
                <a:cubicBezTo>
                  <a:pt x="-35347" y="2836780"/>
                  <a:pt x="64296" y="2501512"/>
                  <a:pt x="0" y="2374422"/>
                </a:cubicBezTo>
                <a:cubicBezTo>
                  <a:pt x="-64296" y="2247332"/>
                  <a:pt x="38794" y="1975429"/>
                  <a:pt x="0" y="1831864"/>
                </a:cubicBezTo>
                <a:cubicBezTo>
                  <a:pt x="-38794" y="1688299"/>
                  <a:pt x="58538" y="1395037"/>
                  <a:pt x="0" y="1248468"/>
                </a:cubicBezTo>
                <a:cubicBezTo>
                  <a:pt x="-58538" y="1101899"/>
                  <a:pt x="6053" y="920306"/>
                  <a:pt x="0" y="787585"/>
                </a:cubicBezTo>
                <a:cubicBezTo>
                  <a:pt x="-6053" y="654864"/>
                  <a:pt x="43051" y="349513"/>
                  <a:pt x="0" y="0"/>
                </a:cubicBezTo>
                <a:close/>
              </a:path>
            </a:pathLst>
          </a:custGeom>
          <a:solidFill>
            <a:schemeClr val="accent6">
              <a:lumMod val="20000"/>
              <a:lumOff val="80000"/>
            </a:schemeClr>
          </a:solidFill>
          <a:ln w="38100">
            <a:solidFill>
              <a:schemeClr val="accent6">
                <a:lumMod val="50000"/>
              </a:schemeClr>
            </a:solidFill>
            <a:extLst>
              <a:ext uri="{C807C97D-BFC1-408E-A445-0C87EB9F89A2}">
                <ask:lineSketchStyleProps xmlns:ask="http://schemas.microsoft.com/office/drawing/2018/sketchyshapes" sd="3086322981">
                  <a:prstGeom prst="rect">
                    <a:avLst/>
                  </a:prstGeom>
                  <ask:type>
                    <ask:lineSketchScribble/>
                  </ask:type>
                </ask:lineSketchStyleProps>
              </a:ext>
            </a:extLst>
          </a:ln>
          <a:effectLst>
            <a:glow rad="139700">
              <a:srgbClr val="C00000">
                <a:alpha val="40000"/>
              </a:srgbClr>
            </a:glow>
          </a:effectLst>
        </p:spPr>
        <p:txBody>
          <a:bodyPr spcFirstLastPara="1" wrap="square" lIns="140425" tIns="70200" rIns="140425" bIns="70200" anchor="ctr" anchorCtr="0">
            <a:noAutofit/>
          </a:bodyPr>
          <a:lstStyle/>
          <a:p>
            <a:pPr algn="ctr">
              <a:lnSpc>
                <a:spcPct val="115000"/>
              </a:lnSpc>
              <a:spcAft>
                <a:spcPts val="800"/>
              </a:spcAft>
            </a:pP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impact</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peer</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victimization</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psychological</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symptoms</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on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quality</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of life in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children</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adolescents</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with</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Familial</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4800" b="1" dirty="0" err="1">
                <a:effectLst/>
                <a:latin typeface="Times New Roman" panose="02020603050405020304" pitchFamily="18" charset="0"/>
                <a:ea typeface="Calibri" panose="020F0502020204030204" pitchFamily="34" charset="0"/>
                <a:cs typeface="Times New Roman" panose="02020603050405020304" pitchFamily="18" charset="0"/>
              </a:rPr>
              <a:t>Mediterranian</a:t>
            </a:r>
            <a:r>
              <a:rPr lang="tr-TR" sz="4800" b="1" dirty="0">
                <a:effectLst/>
                <a:latin typeface="Times New Roman" panose="02020603050405020304" pitchFamily="18" charset="0"/>
                <a:ea typeface="Calibri" panose="020F0502020204030204" pitchFamily="34" charset="0"/>
                <a:cs typeface="Times New Roman" panose="02020603050405020304" pitchFamily="18" charset="0"/>
              </a:rPr>
              <a:t> Fever </a:t>
            </a:r>
          </a:p>
          <a:p>
            <a:pPr algn="ctr">
              <a:lnSpc>
                <a:spcPct val="115000"/>
              </a:lnSpc>
              <a:spcAft>
                <a:spcPts val="800"/>
              </a:spcAft>
            </a:pPr>
            <a:r>
              <a:rPr lang="tr-TR" sz="3600" b="1" dirty="0">
                <a:effectLst/>
                <a:latin typeface="Times New Roman" panose="02020603050405020304" pitchFamily="18" charset="0"/>
                <a:ea typeface="Calibri" panose="020F0502020204030204" pitchFamily="34" charset="0"/>
                <a:cs typeface="Times New Roman" panose="02020603050405020304" pitchFamily="18" charset="0"/>
              </a:rPr>
              <a:t>Ayşenur Gülcü¹, Ali Güven Kılıçoğlu</a:t>
            </a:r>
            <a:r>
              <a:rPr lang="tr-TR" sz="36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tr-TR" sz="36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¹Bezmialem Vakıf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University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Faculty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Medicine</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Istanbul</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Turkey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15000"/>
              </a:lnSpc>
              <a:spcAft>
                <a:spcPts val="800"/>
              </a:spcAft>
            </a:pPr>
            <a:r>
              <a:rPr lang="tr-TR" sz="28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Bezmialem Vakıf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Univesity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Faculty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Medicine</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Department</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of Child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and</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Adolescent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Psychiatry</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Istanbul</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Turkey</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pic>
        <p:nvPicPr>
          <p:cNvPr id="3" name="Resim 2">
            <a:extLst>
              <a:ext uri="{FF2B5EF4-FFF2-40B4-BE49-F238E27FC236}">
                <a16:creationId xmlns:a16="http://schemas.microsoft.com/office/drawing/2014/main" id="{81A42AAE-DE5E-43EF-9114-7F48B414803D}"/>
              </a:ext>
            </a:extLst>
          </p:cNvPr>
          <p:cNvPicPr>
            <a:picLocks noChangeAspect="1"/>
          </p:cNvPicPr>
          <p:nvPr/>
        </p:nvPicPr>
        <p:blipFill>
          <a:blip r:embed="rId13"/>
          <a:stretch>
            <a:fillRect/>
          </a:stretch>
        </p:blipFill>
        <p:spPr>
          <a:xfrm>
            <a:off x="20749270" y="2024071"/>
            <a:ext cx="3321962" cy="1896830"/>
          </a:xfrm>
          <a:prstGeom prst="rect">
            <a:avLst/>
          </a:prstGeom>
        </p:spPr>
      </p:pic>
      <p:graphicFrame>
        <p:nvGraphicFramePr>
          <p:cNvPr id="10" name="İçerik Yer Tutucusu 3">
            <a:extLst>
              <a:ext uri="{FF2B5EF4-FFF2-40B4-BE49-F238E27FC236}">
                <a16:creationId xmlns:a16="http://schemas.microsoft.com/office/drawing/2014/main" id="{A2F5926A-B7B5-453F-820F-3BB2B806151F}"/>
              </a:ext>
            </a:extLst>
          </p:cNvPr>
          <p:cNvGraphicFramePr>
            <a:graphicFrameLocks/>
          </p:cNvGraphicFramePr>
          <p:nvPr>
            <p:extLst>
              <p:ext uri="{D42A27DB-BD31-4B8C-83A1-F6EECF244321}">
                <p14:modId xmlns:p14="http://schemas.microsoft.com/office/powerpoint/2010/main" val="2806559574"/>
              </p:ext>
            </p:extLst>
          </p:nvPr>
        </p:nvGraphicFramePr>
        <p:xfrm>
          <a:off x="1496100" y="19715877"/>
          <a:ext cx="9819318" cy="4404810"/>
        </p:xfrm>
        <a:graphic>
          <a:graphicData uri="http://schemas.openxmlformats.org/drawingml/2006/table">
            <a:tbl>
              <a:tblPr firstRow="1" bandRow="1">
                <a:tableStyleId>{68D230F3-CF80-4859-8CE7-A43EE81993B5}</a:tableStyleId>
              </a:tblPr>
              <a:tblGrid>
                <a:gridCol w="3273106">
                  <a:extLst>
                    <a:ext uri="{9D8B030D-6E8A-4147-A177-3AD203B41FA5}">
                      <a16:colId xmlns:a16="http://schemas.microsoft.com/office/drawing/2014/main" val="20000"/>
                    </a:ext>
                  </a:extLst>
                </a:gridCol>
                <a:gridCol w="3273106">
                  <a:extLst>
                    <a:ext uri="{9D8B030D-6E8A-4147-A177-3AD203B41FA5}">
                      <a16:colId xmlns:a16="http://schemas.microsoft.com/office/drawing/2014/main" val="20001"/>
                    </a:ext>
                  </a:extLst>
                </a:gridCol>
                <a:gridCol w="3273106">
                  <a:extLst>
                    <a:ext uri="{9D8B030D-6E8A-4147-A177-3AD203B41FA5}">
                      <a16:colId xmlns:a16="http://schemas.microsoft.com/office/drawing/2014/main" val="20002"/>
                    </a:ext>
                  </a:extLst>
                </a:gridCol>
              </a:tblGrid>
              <a:tr h="1135153">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9pPr>
                    </a:lstStyle>
                    <a:p>
                      <a:pPr rtl="0"/>
                      <a:endParaRPr lang="tr-TR" sz="2400" noProof="0" dirty="0">
                        <a:latin typeface="Times New Roman" panose="02020603050405020304" pitchFamily="18" charset="0"/>
                        <a:cs typeface="Times New Roman" panose="02020603050405020304" pitchFamily="18" charset="0"/>
                      </a:endParaRPr>
                    </a:p>
                  </a:txBody>
                  <a:tcPr marL="99255" marR="99255" anchor="ctr">
                    <a:lnB w="12700" cmpd="sng">
                      <a:noFill/>
                    </a:lnB>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a:latin typeface="Times New Roman" panose="02020603050405020304" pitchFamily="18" charset="0"/>
                          <a:cs typeface="Times New Roman" panose="02020603050405020304" pitchFamily="18" charset="0"/>
                        </a:rPr>
                        <a:t>Patient </a:t>
                      </a:r>
                      <a:r>
                        <a:rPr lang="tr-TR" sz="2400" noProof="0" dirty="0">
                          <a:latin typeface="Times New Roman" panose="02020603050405020304" pitchFamily="18" charset="0"/>
                          <a:cs typeface="Times New Roman" panose="02020603050405020304" pitchFamily="18" charset="0"/>
                        </a:rPr>
                        <a:t>G</a:t>
                      </a:r>
                      <a:r>
                        <a:rPr lang="en-US" sz="2400" noProof="0" dirty="0" err="1">
                          <a:latin typeface="Times New Roman" panose="02020603050405020304" pitchFamily="18" charset="0"/>
                          <a:cs typeface="Times New Roman" panose="02020603050405020304" pitchFamily="18" charset="0"/>
                        </a:rPr>
                        <a:t>roup</a:t>
                      </a:r>
                      <a:r>
                        <a:rPr lang="en-US" sz="2400" noProof="0" dirty="0">
                          <a:latin typeface="Times New Roman" panose="02020603050405020304" pitchFamily="18" charset="0"/>
                          <a:cs typeface="Times New Roman" panose="02020603050405020304" pitchFamily="18" charset="0"/>
                        </a:rPr>
                        <a:t> </a:t>
                      </a:r>
                      <a:r>
                        <a:rPr lang="tr-TR" sz="2400" noProof="0" dirty="0">
                          <a:latin typeface="Times New Roman" panose="02020603050405020304" pitchFamily="18" charset="0"/>
                          <a:cs typeface="Times New Roman" panose="02020603050405020304" pitchFamily="18" charset="0"/>
                        </a:rPr>
                        <a:t>D</a:t>
                      </a:r>
                      <a:r>
                        <a:rPr lang="en-US" sz="2400" noProof="0" dirty="0" err="1">
                          <a:latin typeface="Times New Roman" panose="02020603050405020304" pitchFamily="18" charset="0"/>
                          <a:cs typeface="Times New Roman" panose="02020603050405020304" pitchFamily="18" charset="0"/>
                        </a:rPr>
                        <a:t>iagnosed</a:t>
                      </a:r>
                      <a:r>
                        <a:rPr lang="en-US" sz="2400" noProof="0" dirty="0">
                          <a:latin typeface="Times New Roman" panose="02020603050405020304" pitchFamily="18" charset="0"/>
                          <a:cs typeface="Times New Roman" panose="02020603050405020304" pitchFamily="18" charset="0"/>
                        </a:rPr>
                        <a:t> with FMF</a:t>
                      </a:r>
                      <a:endParaRPr lang="tr-TR" sz="2400" noProof="0" dirty="0">
                        <a:latin typeface="Times New Roman" panose="02020603050405020304" pitchFamily="18" charset="0"/>
                        <a:cs typeface="Times New Roman" panose="02020603050405020304" pitchFamily="18" charset="0"/>
                      </a:endParaRPr>
                    </a:p>
                  </a:txBody>
                  <a:tcPr marL="99255" marR="99255"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entury Gothic" panose="020B050202020202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noProof="0" dirty="0" err="1">
                          <a:latin typeface="Times New Roman" panose="02020603050405020304" pitchFamily="18" charset="0"/>
                          <a:cs typeface="Times New Roman" panose="02020603050405020304" pitchFamily="18" charset="0"/>
                        </a:rPr>
                        <a:t>Healthy</a:t>
                      </a:r>
                      <a:r>
                        <a:rPr lang="tr-TR" sz="2400" noProof="0" dirty="0">
                          <a:latin typeface="Times New Roman" panose="02020603050405020304" pitchFamily="18" charset="0"/>
                          <a:cs typeface="Times New Roman" panose="02020603050405020304" pitchFamily="18" charset="0"/>
                        </a:rPr>
                        <a:t> Control </a:t>
                      </a:r>
                      <a:r>
                        <a:rPr lang="tr-TR" sz="2400" noProof="0" dirty="0" err="1">
                          <a:latin typeface="Times New Roman" panose="02020603050405020304" pitchFamily="18" charset="0"/>
                          <a:cs typeface="Times New Roman" panose="02020603050405020304" pitchFamily="18" charset="0"/>
                        </a:rPr>
                        <a:t>Group</a:t>
                      </a:r>
                      <a:endParaRPr lang="tr-TR" sz="2400" noProof="0" dirty="0">
                        <a:latin typeface="Times New Roman" panose="02020603050405020304" pitchFamily="18" charset="0"/>
                        <a:cs typeface="Times New Roman" panose="02020603050405020304" pitchFamily="18" charset="0"/>
                      </a:endParaRPr>
                    </a:p>
                  </a:txBody>
                  <a:tcPr marL="99255" marR="99255" anchor="ctr"/>
                </a:tc>
                <a:extLst>
                  <a:ext uri="{0D108BD9-81ED-4DB2-BD59-A6C34878D82A}">
                    <a16:rowId xmlns:a16="http://schemas.microsoft.com/office/drawing/2014/main" val="10000"/>
                  </a:ext>
                </a:extLst>
              </a:tr>
              <a:tr h="94538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rtl="0"/>
                      <a:r>
                        <a:rPr lang="tr-TR" sz="2400" b="1" noProof="0" dirty="0" err="1">
                          <a:latin typeface="Times New Roman" panose="02020603050405020304" pitchFamily="18" charset="0"/>
                          <a:cs typeface="Times New Roman" panose="02020603050405020304" pitchFamily="18" charset="0"/>
                        </a:rPr>
                        <a:t>Median</a:t>
                      </a:r>
                      <a:r>
                        <a:rPr lang="tr-TR" sz="2400" b="1" noProof="0" dirty="0">
                          <a:latin typeface="Times New Roman" panose="02020603050405020304" pitchFamily="18" charset="0"/>
                          <a:cs typeface="Times New Roman" panose="02020603050405020304" pitchFamily="18" charset="0"/>
                        </a:rPr>
                        <a:t> Age</a:t>
                      </a:r>
                    </a:p>
                  </a:txBody>
                  <a:tcPr marL="99255" marR="99255" anchor="ctr">
                    <a:lnL>
                      <a:noFill/>
                    </a:lnL>
                    <a:lnR>
                      <a:noFill/>
                    </a:lnR>
                    <a:lnT w="12700" cmpd="sng">
                      <a:noFill/>
                    </a:lnT>
                    <a:lnB>
                      <a:noFill/>
                    </a:lnB>
                    <a:lnTlToBr w="12700" cmpd="sng">
                      <a:noFill/>
                      <a:prstDash val="solid"/>
                    </a:lnTlToBr>
                    <a:lnBlToTr w="12700" cmpd="sng">
                      <a:noFill/>
                      <a:prstDash val="solid"/>
                    </a:lnBlToTr>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ctr" rtl="0"/>
                      <a:r>
                        <a:rPr lang="tr-TR" sz="2400" noProof="0" dirty="0">
                          <a:latin typeface="Times New Roman" panose="02020603050405020304" pitchFamily="18" charset="0"/>
                          <a:cs typeface="Times New Roman" panose="02020603050405020304" pitchFamily="18" charset="0"/>
                        </a:rPr>
                        <a:t>14</a:t>
                      </a:r>
                    </a:p>
                  </a:txBody>
                  <a:tcPr marL="99255" marR="99255" anchor="ctr">
                    <a:lnL>
                      <a:noFill/>
                    </a:ln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ctr" rtl="0"/>
                      <a:r>
                        <a:rPr lang="tr-TR" sz="2400" noProof="0" dirty="0">
                          <a:latin typeface="Times New Roman" panose="02020603050405020304" pitchFamily="18" charset="0"/>
                          <a:cs typeface="Times New Roman" panose="02020603050405020304" pitchFamily="18" charset="0"/>
                        </a:rPr>
                        <a:t>13</a:t>
                      </a:r>
                    </a:p>
                  </a:txBody>
                  <a:tcPr marL="99255" marR="99255" anchor="ctr"/>
                </a:tc>
                <a:extLst>
                  <a:ext uri="{0D108BD9-81ED-4DB2-BD59-A6C34878D82A}">
                    <a16:rowId xmlns:a16="http://schemas.microsoft.com/office/drawing/2014/main" val="10001"/>
                  </a:ext>
                </a:extLst>
              </a:tr>
              <a:tr h="11621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rtl="0"/>
                      <a:r>
                        <a:rPr lang="tr-TR" sz="2400" b="1" noProof="0" dirty="0" err="1">
                          <a:latin typeface="Times New Roman" panose="02020603050405020304" pitchFamily="18" charset="0"/>
                          <a:cs typeface="Times New Roman" panose="02020603050405020304" pitchFamily="18" charset="0"/>
                        </a:rPr>
                        <a:t>Gender</a:t>
                      </a:r>
                      <a:endParaRPr lang="tr-TR" sz="2400" b="1" noProof="0" dirty="0">
                        <a:latin typeface="Times New Roman" panose="02020603050405020304" pitchFamily="18" charset="0"/>
                        <a:cs typeface="Times New Roman" panose="02020603050405020304" pitchFamily="18" charset="0"/>
                      </a:endParaRPr>
                    </a:p>
                  </a:txBody>
                  <a:tcPr marL="99255" marR="99255" anchor="ctr">
                    <a:lnT>
                      <a:noFill/>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noProof="0" dirty="0">
                          <a:latin typeface="Times New Roman" panose="02020603050405020304" pitchFamily="18" charset="0"/>
                          <a:cs typeface="Times New Roman" panose="02020603050405020304" pitchFamily="18" charset="0"/>
                        </a:rPr>
                        <a:t>%52,64 </a:t>
                      </a:r>
                      <a:r>
                        <a:rPr lang="tr-TR" sz="2400" noProof="0" dirty="0" err="1">
                          <a:latin typeface="Times New Roman" panose="02020603050405020304" pitchFamily="18" charset="0"/>
                          <a:cs typeface="Times New Roman" panose="02020603050405020304" pitchFamily="18" charset="0"/>
                        </a:rPr>
                        <a:t>Female</a:t>
                      </a:r>
                      <a:r>
                        <a:rPr lang="tr-TR" sz="2400" noProof="0" dirty="0">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noProof="0" dirty="0">
                          <a:latin typeface="Times New Roman" panose="02020603050405020304" pitchFamily="18" charset="0"/>
                          <a:cs typeface="Times New Roman" panose="02020603050405020304" pitchFamily="18" charset="0"/>
                        </a:rPr>
                        <a:t>%47,36 Male</a:t>
                      </a:r>
                    </a:p>
                  </a:txBody>
                  <a:tcPr marL="99255" marR="9925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noProof="0" dirty="0">
                          <a:latin typeface="Times New Roman" panose="02020603050405020304" pitchFamily="18" charset="0"/>
                          <a:cs typeface="Times New Roman" panose="02020603050405020304" pitchFamily="18" charset="0"/>
                        </a:rPr>
                        <a:t>%40 </a:t>
                      </a:r>
                      <a:r>
                        <a:rPr lang="tr-TR" sz="2400" noProof="0" dirty="0" err="1">
                          <a:latin typeface="Times New Roman" panose="02020603050405020304" pitchFamily="18" charset="0"/>
                          <a:cs typeface="Times New Roman" panose="02020603050405020304" pitchFamily="18" charset="0"/>
                        </a:rPr>
                        <a:t>Female</a:t>
                      </a:r>
                      <a:r>
                        <a:rPr lang="tr-TR" sz="2400" noProof="0" dirty="0">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noProof="0" dirty="0">
                          <a:latin typeface="Times New Roman" panose="02020603050405020304" pitchFamily="18" charset="0"/>
                          <a:cs typeface="Times New Roman" panose="02020603050405020304" pitchFamily="18" charset="0"/>
                        </a:rPr>
                        <a:t>%60 Male</a:t>
                      </a:r>
                    </a:p>
                  </a:txBody>
                  <a:tcPr marL="99255" marR="99255" anchor="ctr"/>
                </a:tc>
                <a:extLst>
                  <a:ext uri="{0D108BD9-81ED-4DB2-BD59-A6C34878D82A}">
                    <a16:rowId xmlns:a16="http://schemas.microsoft.com/office/drawing/2014/main" val="10002"/>
                  </a:ext>
                </a:extLst>
              </a:tr>
              <a:tr h="11621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b="1" noProof="0" dirty="0" err="1">
                          <a:latin typeface="Times New Roman" panose="02020603050405020304" pitchFamily="18" charset="0"/>
                          <a:cs typeface="Times New Roman" panose="02020603050405020304" pitchFamily="18" charset="0"/>
                        </a:rPr>
                        <a:t>Number</a:t>
                      </a:r>
                      <a:r>
                        <a:rPr lang="tr-TR" sz="2400" b="1" noProof="0" dirty="0">
                          <a:latin typeface="Times New Roman" panose="02020603050405020304" pitchFamily="18" charset="0"/>
                          <a:cs typeface="Times New Roman" panose="02020603050405020304" pitchFamily="18" charset="0"/>
                        </a:rPr>
                        <a:t> of People</a:t>
                      </a:r>
                    </a:p>
                  </a:txBody>
                  <a:tcPr marL="99255" marR="9925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ctr" rtl="0"/>
                      <a:r>
                        <a:rPr lang="tr-TR" sz="2400" noProof="0" dirty="0">
                          <a:latin typeface="Times New Roman" panose="02020603050405020304" pitchFamily="18" charset="0"/>
                          <a:cs typeface="Times New Roman" panose="02020603050405020304" pitchFamily="18" charset="0"/>
                        </a:rPr>
                        <a:t>19</a:t>
                      </a:r>
                    </a:p>
                  </a:txBody>
                  <a:tcPr marL="99255" marR="9925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entury Gothic" panose="020B0502020202020204"/>
                          <a:sym typeface="Arial"/>
                        </a:defRPr>
                      </a:lvl9pPr>
                    </a:lstStyle>
                    <a:p>
                      <a:pPr algn="ctr" rtl="0"/>
                      <a:r>
                        <a:rPr lang="tr-TR" sz="2400" noProof="0" dirty="0">
                          <a:latin typeface="Times New Roman" panose="02020603050405020304" pitchFamily="18" charset="0"/>
                          <a:cs typeface="Times New Roman" panose="02020603050405020304" pitchFamily="18" charset="0"/>
                        </a:rPr>
                        <a:t>20</a:t>
                      </a:r>
                    </a:p>
                  </a:txBody>
                  <a:tcPr marL="99255" marR="99255" anchor="ctr"/>
                </a:tc>
                <a:extLst>
                  <a:ext uri="{0D108BD9-81ED-4DB2-BD59-A6C34878D82A}">
                    <a16:rowId xmlns:a16="http://schemas.microsoft.com/office/drawing/2014/main" val="10003"/>
                  </a:ext>
                </a:extLst>
              </a:tr>
            </a:tbl>
          </a:graphicData>
        </a:graphic>
      </p:graphicFrame>
      <p:graphicFrame>
        <p:nvGraphicFramePr>
          <p:cNvPr id="11" name="İçerik Yer Tutucusu 3">
            <a:extLst>
              <a:ext uri="{FF2B5EF4-FFF2-40B4-BE49-F238E27FC236}">
                <a16:creationId xmlns:a16="http://schemas.microsoft.com/office/drawing/2014/main" id="{7784FF42-C612-49EB-B11A-FA13EF575287}"/>
              </a:ext>
            </a:extLst>
          </p:cNvPr>
          <p:cNvGraphicFramePr>
            <a:graphicFrameLocks/>
          </p:cNvGraphicFramePr>
          <p:nvPr>
            <p:extLst>
              <p:ext uri="{D42A27DB-BD31-4B8C-83A1-F6EECF244321}">
                <p14:modId xmlns:p14="http://schemas.microsoft.com/office/powerpoint/2010/main" val="2057503303"/>
              </p:ext>
            </p:extLst>
          </p:nvPr>
        </p:nvGraphicFramePr>
        <p:xfrm>
          <a:off x="1147959" y="27242134"/>
          <a:ext cx="10515600" cy="435133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8" name="Tablo 18">
            <a:extLst>
              <a:ext uri="{FF2B5EF4-FFF2-40B4-BE49-F238E27FC236}">
                <a16:creationId xmlns:a16="http://schemas.microsoft.com/office/drawing/2014/main" id="{D86F75D7-5CA6-4773-B046-2181407057B0}"/>
              </a:ext>
            </a:extLst>
          </p:cNvPr>
          <p:cNvGraphicFramePr>
            <a:graphicFrameLocks noGrp="1"/>
          </p:cNvGraphicFramePr>
          <p:nvPr>
            <p:extLst>
              <p:ext uri="{D42A27DB-BD31-4B8C-83A1-F6EECF244321}">
                <p14:modId xmlns:p14="http://schemas.microsoft.com/office/powerpoint/2010/main" val="1617319352"/>
              </p:ext>
            </p:extLst>
          </p:nvPr>
        </p:nvGraphicFramePr>
        <p:xfrm>
          <a:off x="13453083" y="12825767"/>
          <a:ext cx="10387630" cy="3744546"/>
        </p:xfrm>
        <a:graphic>
          <a:graphicData uri="http://schemas.openxmlformats.org/drawingml/2006/table">
            <a:tbl>
              <a:tblPr firstRow="1" bandRow="1">
                <a:tableStyleId>{68D230F3-CF80-4859-8CE7-A43EE81993B5}</a:tableStyleId>
              </a:tblPr>
              <a:tblGrid>
                <a:gridCol w="2077526">
                  <a:extLst>
                    <a:ext uri="{9D8B030D-6E8A-4147-A177-3AD203B41FA5}">
                      <a16:colId xmlns:a16="http://schemas.microsoft.com/office/drawing/2014/main" val="782161037"/>
                    </a:ext>
                  </a:extLst>
                </a:gridCol>
                <a:gridCol w="2077526">
                  <a:extLst>
                    <a:ext uri="{9D8B030D-6E8A-4147-A177-3AD203B41FA5}">
                      <a16:colId xmlns:a16="http://schemas.microsoft.com/office/drawing/2014/main" val="2576706708"/>
                    </a:ext>
                  </a:extLst>
                </a:gridCol>
                <a:gridCol w="2077526">
                  <a:extLst>
                    <a:ext uri="{9D8B030D-6E8A-4147-A177-3AD203B41FA5}">
                      <a16:colId xmlns:a16="http://schemas.microsoft.com/office/drawing/2014/main" val="3046035360"/>
                    </a:ext>
                  </a:extLst>
                </a:gridCol>
                <a:gridCol w="2077526">
                  <a:extLst>
                    <a:ext uri="{9D8B030D-6E8A-4147-A177-3AD203B41FA5}">
                      <a16:colId xmlns:a16="http://schemas.microsoft.com/office/drawing/2014/main" val="1514610542"/>
                    </a:ext>
                  </a:extLst>
                </a:gridCol>
                <a:gridCol w="2077526">
                  <a:extLst>
                    <a:ext uri="{9D8B030D-6E8A-4147-A177-3AD203B41FA5}">
                      <a16:colId xmlns:a16="http://schemas.microsoft.com/office/drawing/2014/main" val="3484319747"/>
                    </a:ext>
                  </a:extLst>
                </a:gridCol>
              </a:tblGrid>
              <a:tr h="1495080">
                <a:tc>
                  <a:txBody>
                    <a:bodyPr/>
                    <a:lstStyle/>
                    <a:p>
                      <a:endParaRPr lang="tr-TR" sz="2400" dirty="0">
                        <a:latin typeface="Times New Roman" panose="02020603050405020304" pitchFamily="18" charset="0"/>
                        <a:cs typeface="Times New Roman" panose="02020603050405020304" pitchFamily="18" charset="0"/>
                      </a:endParaRPr>
                    </a:p>
                  </a:txBody>
                  <a:tcPr/>
                </a:tc>
                <a:tc>
                  <a:txBody>
                    <a:bodyPr/>
                    <a:lstStyle/>
                    <a:p>
                      <a:r>
                        <a:rPr lang="tr-TR" sz="2400" b="1" dirty="0" err="1">
                          <a:latin typeface="Times New Roman" panose="02020603050405020304" pitchFamily="18" charset="0"/>
                          <a:cs typeface="Times New Roman" panose="02020603050405020304" pitchFamily="18" charset="0"/>
                        </a:rPr>
                        <a:t>Physical</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functioning</a:t>
                      </a:r>
                      <a:endParaRPr lang="tr-TR" sz="2400" b="1" dirty="0">
                        <a:latin typeface="Times New Roman" panose="02020603050405020304" pitchFamily="18" charset="0"/>
                        <a:cs typeface="Times New Roman" panose="02020603050405020304" pitchFamily="18" charset="0"/>
                      </a:endParaRPr>
                    </a:p>
                  </a:txBody>
                  <a:tcPr/>
                </a:tc>
                <a:tc>
                  <a:txBody>
                    <a:bodyPr/>
                    <a:lstStyle/>
                    <a:p>
                      <a:r>
                        <a:rPr lang="tr-TR" sz="2400" b="1" dirty="0" err="1">
                          <a:latin typeface="Times New Roman" panose="02020603050405020304" pitchFamily="18" charset="0"/>
                          <a:cs typeface="Times New Roman" panose="02020603050405020304" pitchFamily="18" charset="0"/>
                        </a:rPr>
                        <a:t>Emotional</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functioning</a:t>
                      </a:r>
                      <a:endParaRPr lang="tr-TR" sz="2400" b="1" dirty="0">
                        <a:latin typeface="Times New Roman" panose="02020603050405020304" pitchFamily="18" charset="0"/>
                        <a:cs typeface="Times New Roman" panose="02020603050405020304" pitchFamily="18" charset="0"/>
                      </a:endParaRPr>
                    </a:p>
                  </a:txBody>
                  <a:tcPr/>
                </a:tc>
                <a:tc>
                  <a:txBody>
                    <a:bodyPr/>
                    <a:lstStyle/>
                    <a:p>
                      <a:r>
                        <a:rPr lang="tr-TR" sz="2400" b="1" dirty="0" err="1">
                          <a:latin typeface="Times New Roman" panose="02020603050405020304" pitchFamily="18" charset="0"/>
                          <a:cs typeface="Times New Roman" panose="02020603050405020304" pitchFamily="18" charset="0"/>
                        </a:rPr>
                        <a:t>Social</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functioning</a:t>
                      </a:r>
                      <a:endParaRPr lang="tr-TR" sz="2400" b="1" dirty="0">
                        <a:latin typeface="Times New Roman" panose="02020603050405020304" pitchFamily="18" charset="0"/>
                        <a:cs typeface="Times New Roman" panose="02020603050405020304" pitchFamily="18" charset="0"/>
                      </a:endParaRPr>
                    </a:p>
                  </a:txBody>
                  <a:tcPr/>
                </a:tc>
                <a:tc>
                  <a:txBody>
                    <a:bodyPr/>
                    <a:lstStyle/>
                    <a:p>
                      <a:r>
                        <a:rPr lang="tr-TR" sz="2400" b="1" dirty="0" err="1">
                          <a:latin typeface="Times New Roman" panose="02020603050405020304" pitchFamily="18" charset="0"/>
                          <a:cs typeface="Times New Roman" panose="02020603050405020304" pitchFamily="18" charset="0"/>
                        </a:rPr>
                        <a:t>Problems</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with</a:t>
                      </a:r>
                      <a:r>
                        <a:rPr lang="tr-TR" sz="2400" b="1" dirty="0">
                          <a:latin typeface="Times New Roman" panose="02020603050405020304" pitchFamily="18" charset="0"/>
                          <a:cs typeface="Times New Roman" panose="02020603050405020304" pitchFamily="18" charset="0"/>
                        </a:rPr>
                        <a:t> </a:t>
                      </a:r>
                      <a:r>
                        <a:rPr lang="tr-TR" sz="2400" b="1" dirty="0" err="1">
                          <a:latin typeface="Times New Roman" panose="02020603050405020304" pitchFamily="18" charset="0"/>
                          <a:cs typeface="Times New Roman" panose="02020603050405020304" pitchFamily="18" charset="0"/>
                        </a:rPr>
                        <a:t>school</a:t>
                      </a:r>
                      <a:endParaRPr lang="tr-TR"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4520507"/>
                  </a:ext>
                </a:extLst>
              </a:tr>
              <a:tr h="1444239">
                <a:tc>
                  <a:txBody>
                    <a:bodyPr/>
                    <a:lstStyle/>
                    <a:p>
                      <a:r>
                        <a:rPr lang="tr-TR" sz="2400" b="1" dirty="0">
                          <a:latin typeface="Times New Roman" panose="02020603050405020304" pitchFamily="18" charset="0"/>
                          <a:cs typeface="Times New Roman" panose="02020603050405020304" pitchFamily="18" charset="0"/>
                        </a:rPr>
                        <a:t>Child </a:t>
                      </a:r>
                      <a:r>
                        <a:rPr lang="tr-TR" sz="2400" b="1" dirty="0" err="1">
                          <a:latin typeface="Times New Roman" panose="02020603050405020304" pitchFamily="18" charset="0"/>
                          <a:cs typeface="Times New Roman" panose="02020603050405020304" pitchFamily="18" charset="0"/>
                        </a:rPr>
                        <a:t>and</a:t>
                      </a:r>
                      <a:r>
                        <a:rPr lang="tr-TR" sz="2400" b="1" dirty="0">
                          <a:latin typeface="Times New Roman" panose="02020603050405020304" pitchFamily="18" charset="0"/>
                          <a:cs typeface="Times New Roman" panose="02020603050405020304" pitchFamily="18" charset="0"/>
                        </a:rPr>
                        <a:t> Adolescent</a:t>
                      </a:r>
                    </a:p>
                  </a:txBody>
                  <a:tcPr/>
                </a:tc>
                <a:tc>
                  <a:txBody>
                    <a:bodyPr/>
                    <a:lstStyle/>
                    <a:p>
                      <a:r>
                        <a:rPr lang="tr-TR" sz="2400" dirty="0">
                          <a:latin typeface="Times New Roman" panose="02020603050405020304" pitchFamily="18" charset="0"/>
                          <a:cs typeface="Times New Roman" panose="02020603050405020304" pitchFamily="18" charset="0"/>
                        </a:rPr>
                        <a:t>0,160</a:t>
                      </a:r>
                    </a:p>
                  </a:txBody>
                  <a:tcPr/>
                </a:tc>
                <a:tc>
                  <a:txBody>
                    <a:bodyPr/>
                    <a:lstStyle/>
                    <a:p>
                      <a:r>
                        <a:rPr lang="tr-TR" sz="2400" dirty="0">
                          <a:latin typeface="Times New Roman" panose="02020603050405020304" pitchFamily="18" charset="0"/>
                          <a:cs typeface="Times New Roman" panose="02020603050405020304" pitchFamily="18" charset="0"/>
                        </a:rPr>
                        <a:t>&lt;0,05</a:t>
                      </a:r>
                    </a:p>
                  </a:txBody>
                  <a:tcPr/>
                </a:tc>
                <a:tc>
                  <a:txBody>
                    <a:bodyPr/>
                    <a:lstStyle/>
                    <a:p>
                      <a:r>
                        <a:rPr lang="tr-TR" sz="2400" dirty="0">
                          <a:latin typeface="Times New Roman" panose="02020603050405020304" pitchFamily="18" charset="0"/>
                          <a:cs typeface="Times New Roman" panose="02020603050405020304" pitchFamily="18" charset="0"/>
                        </a:rPr>
                        <a:t>0,8</a:t>
                      </a:r>
                    </a:p>
                  </a:txBody>
                  <a:tcPr/>
                </a:tc>
                <a:tc>
                  <a:txBody>
                    <a:bodyPr/>
                    <a:lstStyle/>
                    <a:p>
                      <a:r>
                        <a:rPr lang="tr-TR" sz="2400" dirty="0">
                          <a:latin typeface="Times New Roman" panose="02020603050405020304" pitchFamily="18" charset="0"/>
                          <a:cs typeface="Times New Roman" panose="02020603050405020304" pitchFamily="18" charset="0"/>
                        </a:rPr>
                        <a:t>&lt;0,05</a:t>
                      </a:r>
                    </a:p>
                  </a:txBody>
                  <a:tcPr/>
                </a:tc>
                <a:extLst>
                  <a:ext uri="{0D108BD9-81ED-4DB2-BD59-A6C34878D82A}">
                    <a16:rowId xmlns:a16="http://schemas.microsoft.com/office/drawing/2014/main" val="985344013"/>
                  </a:ext>
                </a:extLst>
              </a:tr>
              <a:tr h="805227">
                <a:tc>
                  <a:txBody>
                    <a:bodyPr/>
                    <a:lstStyle/>
                    <a:p>
                      <a:r>
                        <a:rPr lang="tr-TR" sz="2400" b="1" dirty="0" err="1">
                          <a:latin typeface="Times New Roman" panose="02020603050405020304" pitchFamily="18" charset="0"/>
                          <a:cs typeface="Times New Roman" panose="02020603050405020304" pitchFamily="18" charset="0"/>
                        </a:rPr>
                        <a:t>Parent</a:t>
                      </a:r>
                      <a:endParaRPr lang="tr-TR" sz="2400" b="1" dirty="0">
                        <a:latin typeface="Times New Roman" panose="02020603050405020304" pitchFamily="18" charset="0"/>
                        <a:cs typeface="Times New Roman" panose="02020603050405020304" pitchFamily="18" charset="0"/>
                      </a:endParaRPr>
                    </a:p>
                  </a:txBody>
                  <a:tcPr/>
                </a:tc>
                <a:tc>
                  <a:txBody>
                    <a:bodyPr/>
                    <a:lstStyle/>
                    <a:p>
                      <a:r>
                        <a:rPr lang="tr-TR" sz="2400" dirty="0">
                          <a:latin typeface="Times New Roman" panose="02020603050405020304" pitchFamily="18" charset="0"/>
                          <a:cs typeface="Times New Roman" panose="02020603050405020304" pitchFamily="18" charset="0"/>
                        </a:rPr>
                        <a:t>0,035</a:t>
                      </a:r>
                    </a:p>
                  </a:txBody>
                  <a:tcPr/>
                </a:tc>
                <a:tc>
                  <a:txBody>
                    <a:bodyPr/>
                    <a:lstStyle/>
                    <a:p>
                      <a:r>
                        <a:rPr lang="tr-TR" sz="2400" dirty="0">
                          <a:latin typeface="Times New Roman" panose="02020603050405020304" pitchFamily="18" charset="0"/>
                          <a:cs typeface="Times New Roman" panose="02020603050405020304" pitchFamily="18" charset="0"/>
                        </a:rPr>
                        <a:t>0,033</a:t>
                      </a:r>
                    </a:p>
                  </a:txBody>
                  <a:tcPr/>
                </a:tc>
                <a:tc>
                  <a:txBody>
                    <a:bodyPr/>
                    <a:lstStyle/>
                    <a:p>
                      <a:r>
                        <a:rPr lang="tr-TR" sz="2400" dirty="0">
                          <a:latin typeface="Times New Roman" panose="02020603050405020304" pitchFamily="18" charset="0"/>
                          <a:cs typeface="Times New Roman" panose="02020603050405020304" pitchFamily="18" charset="0"/>
                        </a:rPr>
                        <a:t>0,9</a:t>
                      </a:r>
                    </a:p>
                  </a:txBody>
                  <a:tcPr/>
                </a:tc>
                <a:tc>
                  <a:txBody>
                    <a:bodyPr/>
                    <a:lstStyle/>
                    <a:p>
                      <a:r>
                        <a:rPr lang="tr-TR" sz="2400" dirty="0">
                          <a:latin typeface="Times New Roman" panose="02020603050405020304" pitchFamily="18" charset="0"/>
                          <a:cs typeface="Times New Roman" panose="02020603050405020304" pitchFamily="18" charset="0"/>
                        </a:rPr>
                        <a:t>0,46</a:t>
                      </a:r>
                    </a:p>
                  </a:txBody>
                  <a:tcPr/>
                </a:tc>
                <a:extLst>
                  <a:ext uri="{0D108BD9-81ED-4DB2-BD59-A6C34878D82A}">
                    <a16:rowId xmlns:a16="http://schemas.microsoft.com/office/drawing/2014/main" val="912376206"/>
                  </a:ext>
                </a:extLst>
              </a:tr>
            </a:tbl>
          </a:graphicData>
        </a:graphic>
      </p:graphicFrame>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871</Words>
  <Application>Microsoft Office PowerPoint</Application>
  <PresentationFormat>Özel</PresentationFormat>
  <Paragraphs>53</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Calibri</vt:lpstr>
      <vt:lpstr>Century Gothic</vt:lpstr>
      <vt:lpstr>Times New Roman</vt:lpstr>
      <vt:lpstr>Calibri Light</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Ayşenur</cp:lastModifiedBy>
  <cp:revision>48</cp:revision>
  <dcterms:modified xsi:type="dcterms:W3CDTF">2021-06-03T22:56:56Z</dcterms:modified>
</cp:coreProperties>
</file>